
<file path=[Content_Types].xml><?xml version="1.0" encoding="utf-8"?>
<Types xmlns="http://schemas.openxmlformats.org/package/2006/content-types">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98" r:id="rId2"/>
  </p:sldMasterIdLst>
  <p:notesMasterIdLst>
    <p:notesMasterId r:id="rId63"/>
  </p:notesMasterIdLst>
  <p:sldIdLst>
    <p:sldId id="549" r:id="rId3"/>
    <p:sldId id="550" r:id="rId4"/>
    <p:sldId id="261" r:id="rId5"/>
    <p:sldId id="521" r:id="rId6"/>
    <p:sldId id="551" r:id="rId7"/>
    <p:sldId id="522" r:id="rId8"/>
    <p:sldId id="552" r:id="rId9"/>
    <p:sldId id="553" r:id="rId10"/>
    <p:sldId id="523" r:id="rId11"/>
    <p:sldId id="554" r:id="rId12"/>
    <p:sldId id="555" r:id="rId13"/>
    <p:sldId id="556" r:id="rId14"/>
    <p:sldId id="557" r:id="rId15"/>
    <p:sldId id="524" r:id="rId16"/>
    <p:sldId id="526" r:id="rId17"/>
    <p:sldId id="559" r:id="rId18"/>
    <p:sldId id="560" r:id="rId19"/>
    <p:sldId id="561" r:id="rId20"/>
    <p:sldId id="562" r:id="rId21"/>
    <p:sldId id="563" r:id="rId22"/>
    <p:sldId id="564" r:id="rId23"/>
    <p:sldId id="566" r:id="rId24"/>
    <p:sldId id="567" r:id="rId25"/>
    <p:sldId id="568" r:id="rId26"/>
    <p:sldId id="569" r:id="rId27"/>
    <p:sldId id="570" r:id="rId28"/>
    <p:sldId id="571" r:id="rId29"/>
    <p:sldId id="572" r:id="rId30"/>
    <p:sldId id="573" r:id="rId31"/>
    <p:sldId id="574" r:id="rId32"/>
    <p:sldId id="575" r:id="rId33"/>
    <p:sldId id="576" r:id="rId34"/>
    <p:sldId id="577" r:id="rId35"/>
    <p:sldId id="578" r:id="rId36"/>
    <p:sldId id="579" r:id="rId37"/>
    <p:sldId id="580" r:id="rId38"/>
    <p:sldId id="581" r:id="rId39"/>
    <p:sldId id="582" r:id="rId40"/>
    <p:sldId id="583" r:id="rId41"/>
    <p:sldId id="584" r:id="rId42"/>
    <p:sldId id="585" r:id="rId43"/>
    <p:sldId id="586" r:id="rId44"/>
    <p:sldId id="587" r:id="rId45"/>
    <p:sldId id="588" r:id="rId46"/>
    <p:sldId id="589" r:id="rId47"/>
    <p:sldId id="590" r:id="rId48"/>
    <p:sldId id="591" r:id="rId49"/>
    <p:sldId id="592" r:id="rId50"/>
    <p:sldId id="593" r:id="rId51"/>
    <p:sldId id="600" r:id="rId52"/>
    <p:sldId id="594" r:id="rId53"/>
    <p:sldId id="595" r:id="rId54"/>
    <p:sldId id="596" r:id="rId55"/>
    <p:sldId id="597" r:id="rId56"/>
    <p:sldId id="598" r:id="rId57"/>
    <p:sldId id="599" r:id="rId58"/>
    <p:sldId id="601" r:id="rId59"/>
    <p:sldId id="602" r:id="rId60"/>
    <p:sldId id="603" r:id="rId61"/>
    <p:sldId id="604"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Daytona Condensed Light" panose="020B0306030503040204" pitchFamily="34" charset="0"/>
      <p:regular r:id="rId68"/>
    </p:embeddedFont>
    <p:embeddedFont>
      <p:font typeface="Daytona Pro Condensed Light" panose="02020500000000000000" charset="0"/>
      <p:regular r:id="rId69"/>
      <p:bold r:id="rId70"/>
      <p:boldItalic r:id="rId71"/>
    </p:embeddedFont>
    <p:embeddedFont>
      <p:font typeface="Lato" panose="020F0502020204030203" pitchFamily="34" charset="0"/>
      <p:regular r:id="rId72"/>
      <p:bold r:id="rId73"/>
      <p:italic r:id="rId74"/>
      <p:boldItalic r:id="rId75"/>
    </p:embeddedFont>
    <p:embeddedFont>
      <p:font typeface="Lato Light" panose="020F0502020204030203" pitchFamily="34" charset="0"/>
      <p:regular r:id="rId76"/>
      <p:bold r:id="rId77"/>
      <p:italic r:id="rId78"/>
      <p:boldItalic r:id="rId79"/>
    </p:embeddedFont>
    <p:embeddedFont>
      <p:font typeface="Lato Medium" panose="020F0502020204030203" pitchFamily="34" charset="0"/>
      <p:regular r:id="rId80"/>
      <p:bold r:id="rId81"/>
      <p:italic r:id="rId82"/>
      <p:boldItalic r:id="rId83"/>
    </p:embeddedFont>
  </p:embeddedFontLst>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p15:clr>
            <a:srgbClr val="FFFFFF"/>
          </p15:clr>
        </p15:guide>
        <p15:guide id="2" pos="2880">
          <p15:clr>
            <a:srgbClr val="A4A3A4"/>
          </p15:clr>
        </p15:guide>
        <p15:guide id="3" orient="horz" pos="1620">
          <p15:clr>
            <a:srgbClr val="A4A3A4"/>
          </p15:clr>
        </p15:guide>
        <p15:guide id="4" pos="1633">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hHUJuTpoXdPalvWuNoFRy+8fB+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76D"/>
    <a:srgbClr val="F1D446"/>
    <a:srgbClr val="E1A8FF"/>
    <a:srgbClr val="A3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6" autoAdjust="0"/>
    <p:restoredTop sz="92387" autoAdjust="0"/>
  </p:normalViewPr>
  <p:slideViewPr>
    <p:cSldViewPr snapToGrid="0" snapToObjects="1">
      <p:cViewPr varScale="1">
        <p:scale>
          <a:sx n="201" d="100"/>
          <a:sy n="201" d="100"/>
        </p:scale>
        <p:origin x="956" y="112"/>
      </p:cViewPr>
      <p:guideLst>
        <p:guide orient="horz" pos="1030"/>
        <p:guide pos="2880"/>
        <p:guide orient="horz" pos="1620"/>
        <p:guide pos="1633"/>
      </p:guideLst>
    </p:cSldViewPr>
  </p:slideViewPr>
  <p:notesTextViewPr>
    <p:cViewPr>
      <p:scale>
        <a:sx n="1" d="1"/>
        <a:sy n="1" d="1"/>
      </p:scale>
      <p:origin x="0" y="0"/>
    </p:cViewPr>
  </p:notesTextViewPr>
  <p:notesViewPr>
    <p:cSldViewPr snapToGrid="0" snapToObjects="1">
      <p:cViewPr varScale="1">
        <p:scale>
          <a:sx n="117" d="100"/>
          <a:sy n="117" d="100"/>
        </p:scale>
        <p:origin x="420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3.xml"/><Relationship Id="rId90"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87" Type="http://customschemas.google.com/relationships/presentationmetadata" Target="metadata"/><Relationship Id="rId61" Type="http://schemas.openxmlformats.org/officeDocument/2006/relationships/slide" Target="slides/slide59.xml"/><Relationship Id="rId8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16AE0-E90E-414C-9EC5-655D13FA853A}" type="datetimeFigureOut">
              <a:rPr lang="zh-HK" altLang="en-US" smtClean="0"/>
              <a:t>13/6/2022</a:t>
            </a:fld>
            <a:endParaRPr lang="zh-HK"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96F82-F31A-4DAA-BCEC-2A184D408319}" type="slidenum">
              <a:rPr lang="zh-HK" altLang="en-US" smtClean="0"/>
              <a:t>‹#›</a:t>
            </a:fld>
            <a:endParaRPr lang="zh-HK" altLang="en-US"/>
          </a:p>
        </p:txBody>
      </p:sp>
    </p:spTree>
    <p:extLst>
      <p:ext uri="{BB962C8B-B14F-4D97-AF65-F5344CB8AC3E}">
        <p14:creationId xmlns:p14="http://schemas.microsoft.com/office/powerpoint/2010/main" val="205098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3</a:t>
            </a:fld>
            <a:endParaRPr lang="zh-HK" altLang="en-US"/>
          </a:p>
        </p:txBody>
      </p:sp>
    </p:spTree>
    <p:extLst>
      <p:ext uri="{BB962C8B-B14F-4D97-AF65-F5344CB8AC3E}">
        <p14:creationId xmlns:p14="http://schemas.microsoft.com/office/powerpoint/2010/main" val="1156463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39</a:t>
            </a:fld>
            <a:endParaRPr lang="zh-HK" altLang="en-US"/>
          </a:p>
        </p:txBody>
      </p:sp>
    </p:spTree>
    <p:extLst>
      <p:ext uri="{BB962C8B-B14F-4D97-AF65-F5344CB8AC3E}">
        <p14:creationId xmlns:p14="http://schemas.microsoft.com/office/powerpoint/2010/main" val="3090612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51</a:t>
            </a:fld>
            <a:endParaRPr lang="zh-HK" altLang="en-US"/>
          </a:p>
        </p:txBody>
      </p:sp>
    </p:spTree>
    <p:extLst>
      <p:ext uri="{BB962C8B-B14F-4D97-AF65-F5344CB8AC3E}">
        <p14:creationId xmlns:p14="http://schemas.microsoft.com/office/powerpoint/2010/main" val="387991872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39623A-D869-49A0-9093-3B6AC28201A2}"/>
              </a:ext>
            </a:extLst>
          </p:cNvPr>
          <p:cNvSpPr>
            <a:spLocks noGrp="1"/>
          </p:cNvSpPr>
          <p:nvPr>
            <p:ph type="body" sz="quarter" idx="10" hasCustomPrompt="1"/>
          </p:nvPr>
        </p:nvSpPr>
        <p:spPr>
          <a:xfrm>
            <a:off x="605875" y="2057400"/>
            <a:ext cx="4758977" cy="971550"/>
          </a:xfrm>
        </p:spPr>
        <p:txBody>
          <a:bodyPr lIns="0" tIns="0" rIns="0" bIns="0"/>
          <a:lstStyle>
            <a:lvl1pPr>
              <a:defRPr sz="3300" b="1">
                <a:solidFill>
                  <a:srgbClr val="282E36"/>
                </a:solidFill>
                <a:effectLst>
                  <a:outerShdw blurRad="38100" dist="38100" dir="2700000" algn="tl">
                    <a:schemeClr val="bg1">
                      <a:alpha val="43000"/>
                    </a:schemeClr>
                  </a:outerShdw>
                </a:effectLst>
                <a:latin typeface="Lato" panose="020F0502020204030203"/>
              </a:defRPr>
            </a:lvl1pPr>
          </a:lstStyle>
          <a:p>
            <a:pPr marL="0" marR="0" lvl="0" indent="0" algn="l" defTabSz="510191" rtl="0" eaLnBrk="1" fontAlgn="auto" latinLnBrk="0" hangingPunct="1">
              <a:lnSpc>
                <a:spcPct val="100000"/>
              </a:lnSpc>
              <a:spcBef>
                <a:spcPts val="0"/>
              </a:spcBef>
              <a:spcAft>
                <a:spcPts val="0"/>
              </a:spcAft>
              <a:buClrTx/>
              <a:buSzPts val="5200"/>
              <a:buFontTx/>
              <a:buNone/>
              <a:tabLst/>
              <a:defRPr/>
            </a:pPr>
            <a:r>
              <a:rPr kumimoji="0" lang="en-HK" sz="3300" b="1" i="0" u="none" strike="noStrike" kern="1200" cap="none" spc="0" normalizeH="0" baseline="0" noProof="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Lato" panose="020F0502020204030203" charset="0"/>
              </a:rPr>
              <a:t>Topic Number + Topic Name (e.g. 1. Flipbook)</a:t>
            </a:r>
            <a:endParaRPr kumimoji="0" lang="en-US" sz="3300" b="1" i="0" u="none" strike="noStrike" kern="1200" cap="none" spc="0" normalizeH="0" baseline="0" noProof="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Lato" panose="020F0502020204030203" charset="0"/>
            </a:endParaRPr>
          </a:p>
        </p:txBody>
      </p:sp>
      <p:sp>
        <p:nvSpPr>
          <p:cNvPr id="14" name="Text Placeholder 13">
            <a:extLst>
              <a:ext uri="{FF2B5EF4-FFF2-40B4-BE49-F238E27FC236}">
                <a16:creationId xmlns:a16="http://schemas.microsoft.com/office/drawing/2014/main" id="{CE8E5D30-A1CB-44B3-9C93-FCCC03F2EFD5}"/>
              </a:ext>
            </a:extLst>
          </p:cNvPr>
          <p:cNvSpPr>
            <a:spLocks noGrp="1"/>
          </p:cNvSpPr>
          <p:nvPr>
            <p:ph type="body" sz="quarter" idx="12" hasCustomPrompt="1"/>
          </p:nvPr>
        </p:nvSpPr>
        <p:spPr>
          <a:xfrm>
            <a:off x="605875" y="3200400"/>
            <a:ext cx="4758977" cy="285750"/>
          </a:xfrm>
        </p:spPr>
        <p:txBody>
          <a:bodyPr lIns="0" tIns="0" rIns="0" bIns="0"/>
          <a:lstStyle>
            <a:lvl1pPr>
              <a:defRPr>
                <a:latin typeface="Lato Medium" panose="020F0502020204030203"/>
              </a:defRPr>
            </a:lvl1pPr>
          </a:lstStyle>
          <a:p>
            <a:r>
              <a:rPr lang="en-US" sz="1400" dirty="0"/>
              <a:t>Presented by Krystal Educational Platform</a:t>
            </a:r>
          </a:p>
        </p:txBody>
      </p:sp>
      <p:sp>
        <p:nvSpPr>
          <p:cNvPr id="25" name="Text Placeholder 24">
            <a:extLst>
              <a:ext uri="{FF2B5EF4-FFF2-40B4-BE49-F238E27FC236}">
                <a16:creationId xmlns:a16="http://schemas.microsoft.com/office/drawing/2014/main" id="{295E487A-6BAC-4926-ABDA-298EFFB2084C}"/>
              </a:ext>
            </a:extLst>
          </p:cNvPr>
          <p:cNvSpPr>
            <a:spLocks noGrp="1"/>
          </p:cNvSpPr>
          <p:nvPr>
            <p:ph type="body" sz="quarter" idx="15" hasCustomPrompt="1"/>
          </p:nvPr>
        </p:nvSpPr>
        <p:spPr>
          <a:xfrm>
            <a:off x="605875" y="1651781"/>
            <a:ext cx="4758977" cy="162732"/>
          </a:xfrm>
        </p:spPr>
        <p:txBody>
          <a:bodyPr lIns="0" tIns="0" rIns="0" bIns="0"/>
          <a:lstStyle>
            <a:lvl1pPr>
              <a:defRPr sz="1050">
                <a:latin typeface="Lato Medium" panose="020F0502020204030203"/>
              </a:defRPr>
            </a:lvl1pPr>
            <a:lvl2pPr>
              <a:defRPr sz="1050">
                <a:latin typeface="Lato Medium" panose="020F0502020204030203"/>
              </a:defRPr>
            </a:lvl2pPr>
            <a:lvl3pPr>
              <a:defRPr sz="1050">
                <a:latin typeface="Lato Medium" panose="020F0502020204030203"/>
              </a:defRPr>
            </a:lvl3pPr>
            <a:lvl4pPr>
              <a:defRPr sz="1050">
                <a:latin typeface="Lato Medium" panose="020F0502020204030203"/>
              </a:defRPr>
            </a:lvl4pPr>
            <a:lvl5pPr>
              <a:defRPr sz="1050">
                <a:latin typeface="Lato Medium" panose="020F0502020204030203"/>
              </a:defRPr>
            </a:lvl5pPr>
          </a:lstStyle>
          <a:p>
            <a:pPr lvl="0"/>
            <a:r>
              <a:rPr lang="en-HK" dirty="0"/>
              <a:t>Course name </a:t>
            </a:r>
          </a:p>
        </p:txBody>
      </p:sp>
      <p:pic>
        <p:nvPicPr>
          <p:cNvPr id="15" name="Picture 12" descr="Graphical user interface, text, application&#10;&#10;Description automatically generated">
            <a:extLst>
              <a:ext uri="{FF2B5EF4-FFF2-40B4-BE49-F238E27FC236}">
                <a16:creationId xmlns:a16="http://schemas.microsoft.com/office/drawing/2014/main" id="{8C90EB21-355C-4039-9130-C87AA92839B9}"/>
              </a:ext>
            </a:extLst>
          </p:cNvPr>
          <p:cNvPicPr>
            <a:picLocks noChangeAspect="1"/>
          </p:cNvPicPr>
          <p:nvPr/>
        </p:nvPicPr>
        <p:blipFill>
          <a:blip r:embed="rId2"/>
          <a:stretch>
            <a:fillRect/>
          </a:stretch>
        </p:blipFill>
        <p:spPr>
          <a:xfrm>
            <a:off x="6582945" y="345003"/>
            <a:ext cx="2105972" cy="675694"/>
          </a:xfrm>
          <a:prstGeom prst="rect">
            <a:avLst/>
          </a:prstGeom>
        </p:spPr>
      </p:pic>
      <p:pic>
        <p:nvPicPr>
          <p:cNvPr id="16" name="Picture 11">
            <a:extLst>
              <a:ext uri="{FF2B5EF4-FFF2-40B4-BE49-F238E27FC236}">
                <a16:creationId xmlns:a16="http://schemas.microsoft.com/office/drawing/2014/main" id="{0AC79765-D0A8-4BC7-B6E5-5BAE409928EE}"/>
              </a:ext>
            </a:extLst>
          </p:cNvPr>
          <p:cNvPicPr>
            <a:picLocks noChangeAspect="1"/>
          </p:cNvPicPr>
          <p:nvPr/>
        </p:nvPicPr>
        <p:blipFill>
          <a:blip r:embed="rId3"/>
          <a:stretch>
            <a:fillRect/>
          </a:stretch>
        </p:blipFill>
        <p:spPr>
          <a:xfrm>
            <a:off x="6404953" y="1733146"/>
            <a:ext cx="2283964" cy="1876859"/>
          </a:xfrm>
          <a:prstGeom prst="rect">
            <a:avLst/>
          </a:prstGeom>
        </p:spPr>
      </p:pic>
      <p:sp>
        <p:nvSpPr>
          <p:cNvPr id="13" name="Rectangle 12">
            <a:extLst>
              <a:ext uri="{FF2B5EF4-FFF2-40B4-BE49-F238E27FC236}">
                <a16:creationId xmlns:a16="http://schemas.microsoft.com/office/drawing/2014/main" id="{66E51AFD-1039-45E7-840D-776A89FDFE35}"/>
              </a:ext>
            </a:extLst>
          </p:cNvPr>
          <p:cNvSpPr/>
          <p:nvPr/>
        </p:nvSpPr>
        <p:spPr>
          <a:xfrm>
            <a:off x="-5398" y="4549687"/>
            <a:ext cx="9149398" cy="59381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dirty="0"/>
          </a:p>
        </p:txBody>
      </p:sp>
      <p:pic>
        <p:nvPicPr>
          <p:cNvPr id="4" name="Picture 3">
            <a:extLst>
              <a:ext uri="{FF2B5EF4-FFF2-40B4-BE49-F238E27FC236}">
                <a16:creationId xmlns:a16="http://schemas.microsoft.com/office/drawing/2014/main" id="{C77F2957-AEB9-AF43-85C2-4CD8D69D97EB}"/>
              </a:ext>
            </a:extLst>
          </p:cNvPr>
          <p:cNvPicPr>
            <a:picLocks noChangeAspect="1"/>
          </p:cNvPicPr>
          <p:nvPr userDrawn="1"/>
        </p:nvPicPr>
        <p:blipFill>
          <a:blip r:embed="rId4"/>
          <a:stretch>
            <a:fillRect/>
          </a:stretch>
        </p:blipFill>
        <p:spPr>
          <a:xfrm>
            <a:off x="6253263" y="4572774"/>
            <a:ext cx="546870" cy="527382"/>
          </a:xfrm>
          <a:prstGeom prst="rect">
            <a:avLst/>
          </a:prstGeom>
        </p:spPr>
      </p:pic>
      <p:grpSp>
        <p:nvGrpSpPr>
          <p:cNvPr id="17" name="Group 16">
            <a:extLst>
              <a:ext uri="{FF2B5EF4-FFF2-40B4-BE49-F238E27FC236}">
                <a16:creationId xmlns:a16="http://schemas.microsoft.com/office/drawing/2014/main" id="{ABC40E17-419F-4AC8-B72B-69D701B9C88B}"/>
              </a:ext>
            </a:extLst>
          </p:cNvPr>
          <p:cNvGrpSpPr/>
          <p:nvPr/>
        </p:nvGrpSpPr>
        <p:grpSpPr>
          <a:xfrm>
            <a:off x="2349253" y="4542996"/>
            <a:ext cx="3496044" cy="586799"/>
            <a:chOff x="2794001" y="5921191"/>
            <a:chExt cx="5370710" cy="901691"/>
          </a:xfrm>
        </p:grpSpPr>
        <p:pic>
          <p:nvPicPr>
            <p:cNvPr id="18" name="Picture 13">
              <a:extLst>
                <a:ext uri="{FF2B5EF4-FFF2-40B4-BE49-F238E27FC236}">
                  <a16:creationId xmlns:a16="http://schemas.microsoft.com/office/drawing/2014/main" id="{885D7288-2549-472B-B491-11E3D1C3518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377" b="96361" l="4131" r="97743">
                          <a14:foregroundMark x1="17078" y1="6441" x2="17078" y2="6441"/>
                          <a14:foregroundMark x1="15586" y1="9404" x2="15586" y2="9404"/>
                          <a14:foregroundMark x1="15586" y1="9662" x2="15586" y2="9662"/>
                          <a14:foregroundMark x1="15586" y1="10789" x2="16141" y2="12850"/>
                          <a14:foregroundMark x1="13827" y1="36167" x2="13827" y2="36167"/>
                          <a14:foregroundMark x1="13827" y1="36167" x2="13827" y2="36167"/>
                          <a14:foregroundMark x1="13693" y1="36167" x2="13693" y2="36167"/>
                          <a14:foregroundMark x1="13693" y1="36167" x2="13693" y2="36167"/>
                          <a14:foregroundMark x1="13693" y1="36393" x2="13693" y2="36393"/>
                          <a14:foregroundMark x1="13693" y1="36618" x2="5814" y2="58551"/>
                          <a14:foregroundMark x1="5814" y1="58551" x2="6904" y2="57649"/>
                          <a14:foregroundMark x1="6904" y1="57649" x2="6215" y2="57649"/>
                          <a14:foregroundMark x1="39338" y1="32721" x2="39338" y2="32721"/>
                          <a14:foregroundMark x1="38669" y1="33430" x2="30388" y2="32142"/>
                          <a14:foregroundMark x1="30388" y1="32142" x2="25760" y2="35266"/>
                          <a14:foregroundMark x1="93899" y1="30209" x2="93899" y2="30209"/>
                          <a14:foregroundMark x1="92408" y1="34557" x2="92408" y2="34557"/>
                          <a14:foregroundMark x1="92408" y1="34557" x2="92408" y2="34557"/>
                          <a14:foregroundMark x1="92408" y1="34557" x2="92408" y2="34557"/>
                          <a14:foregroundMark x1="74488" y1="93076" x2="74488" y2="93076"/>
                          <a14:foregroundMark x1="76535" y1="91240" x2="76535" y2="91240"/>
                          <a14:foregroundMark x1="76535" y1="91240" x2="76535" y2="91240"/>
                          <a14:foregroundMark x1="76802" y1="94461" x2="76802" y2="94461"/>
                          <a14:foregroundMark x1="76936" y1="94461" x2="76936" y2="94461"/>
                          <a14:foregroundMark x1="77070" y1="94461" x2="77070" y2="94461"/>
                          <a14:foregroundMark x1="4131" y1="93205" x2="4131" y2="93205"/>
                          <a14:foregroundMark x1="5584" y1="92464" x2="5584" y2="92464"/>
                          <a14:foregroundMark x1="10289" y1="94203" x2="10289" y2="94203"/>
                          <a14:foregroundMark x1="9180" y1="93205" x2="9180" y2="93205"/>
                          <a14:foregroundMark x1="12239" y1="92335" x2="12239" y2="92335"/>
                          <a14:foregroundMark x1="13961" y1="94622" x2="13961" y2="94622"/>
                          <a14:foregroundMark x1="14381" y1="91047" x2="14381" y2="91047"/>
                          <a14:foregroundMark x1="15414" y1="94042" x2="15414" y2="94042"/>
                          <a14:foregroundMark x1="81430" y1="93333" x2="81430" y2="93333"/>
                          <a14:foregroundMark x1="84242" y1="93623" x2="84509" y2="93913"/>
                          <a14:foregroundMark x1="85791" y1="93043" x2="85791" y2="93043"/>
                          <a14:foregroundMark x1="89023" y1="93752" x2="89023" y2="93752"/>
                          <a14:foregroundMark x1="90916" y1="96361" x2="90916" y2="96361"/>
                          <a14:foregroundMark x1="91758" y1="93333" x2="91758" y2="93333"/>
                          <a14:foregroundMark x1="93727" y1="94622" x2="93727" y2="94622"/>
                          <a14:foregroundMark x1="93727" y1="94622" x2="93727" y2="94622"/>
                          <a14:foregroundMark x1="68617" y1="91304" x2="68617" y2="91304"/>
                          <a14:foregroundMark x1="97743" y1="8052" x2="97743" y2="8052"/>
                          <a14:foregroundMark x1="70568" y1="92271" x2="70568" y2="92271"/>
                          <a14:foregroundMark x1="64793" y1="93205" x2="64793" y2="93205"/>
                          <a14:foregroundMark x1="64659" y1="92882" x2="64659" y2="92882"/>
                          <a14:foregroundMark x1="61522" y1="92560" x2="61522" y2="92560"/>
                          <a14:foregroundMark x1="56971" y1="93205" x2="56971" y2="93205"/>
                          <a14:foregroundMark x1="56971" y1="93205" x2="56971" y2="93205"/>
                          <a14:foregroundMark x1="53949" y1="91014" x2="53949" y2="91014"/>
                          <a14:foregroundMark x1="53949" y1="91014" x2="53949" y2="91014"/>
                          <a14:foregroundMark x1="48594" y1="92625" x2="48594" y2="92625"/>
                          <a14:foregroundMark x1="48594" y1="92625" x2="48594" y2="92625"/>
                          <a14:foregroundMark x1="46720" y1="94300" x2="46720" y2="94300"/>
                          <a14:foregroundMark x1="46720" y1="94300" x2="46720" y2="94300"/>
                          <a14:foregroundMark x1="43584" y1="93011" x2="43584" y2="93011"/>
                          <a14:foregroundMark x1="43584" y1="93011" x2="43584" y2="93011"/>
                          <a14:foregroundMark x1="41863" y1="92271" x2="41863" y2="92271"/>
                          <a14:foregroundMark x1="41863" y1="92271" x2="41863" y2="92271"/>
                          <a14:foregroundMark x1="42111" y1="90660" x2="42111" y2="90660"/>
                          <a14:foregroundMark x1="42150" y1="90660" x2="42150" y2="90660"/>
                          <a14:foregroundMark x1="39759" y1="94171" x2="39759" y2="94171"/>
                          <a14:foregroundMark x1="39797" y1="94171" x2="39797" y2="94171"/>
                          <a14:foregroundMark x1="37369" y1="93559" x2="37369" y2="93559"/>
                          <a14:foregroundMark x1="37369" y1="93559" x2="37369" y2="93559"/>
                          <a14:foregroundMark x1="37808" y1="90467" x2="37770" y2="90725"/>
                          <a14:foregroundMark x1="35800" y1="92142" x2="35800" y2="92142"/>
                          <a14:foregroundMark x1="35800" y1="92206" x2="35800" y2="92206"/>
                          <a14:foregroundMark x1="30063" y1="92560" x2="30197" y2="92625"/>
                          <a14:foregroundMark x1="30197" y1="92625" x2="30197" y2="92625"/>
                          <a14:foregroundMark x1="28705" y1="93881" x2="28705" y2="93881"/>
                          <a14:foregroundMark x1="28705" y1="93881" x2="28705" y2="93881"/>
                          <a14:foregroundMark x1="23963" y1="93688" x2="23963" y2="93688"/>
                          <a14:foregroundMark x1="24020" y1="93688" x2="24020" y2="93688"/>
                          <a14:foregroundMark x1="18876" y1="93559" x2="18876" y2="93559"/>
                          <a14:foregroundMark x1="18876" y1="93559" x2="18876" y2="93559"/>
                          <a14:foregroundMark x1="20578" y1="92399" x2="20578" y2="92399"/>
                          <a14:foregroundMark x1="20578" y1="92399" x2="20578" y2="92399"/>
                        </a14:backgroundRemoval>
                      </a14:imgEffect>
                    </a14:imgLayer>
                  </a14:imgProps>
                </a:ext>
              </a:extLst>
            </a:blip>
            <a:stretch>
              <a:fillRect/>
            </a:stretch>
          </p:blipFill>
          <p:spPr>
            <a:xfrm>
              <a:off x="5396851" y="6114865"/>
              <a:ext cx="866186" cy="514344"/>
            </a:xfrm>
            <a:prstGeom prst="rect">
              <a:avLst/>
            </a:prstGeom>
          </p:spPr>
        </p:pic>
        <p:pic>
          <p:nvPicPr>
            <p:cNvPr id="20" name="Picture 18" descr="Text&#10;&#10;Description automatically generated">
              <a:extLst>
                <a:ext uri="{FF2B5EF4-FFF2-40B4-BE49-F238E27FC236}">
                  <a16:creationId xmlns:a16="http://schemas.microsoft.com/office/drawing/2014/main" id="{6AA25543-376C-4286-88A3-A34F96B43F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9768" y="5921191"/>
              <a:ext cx="1274943" cy="901691"/>
            </a:xfrm>
            <a:prstGeom prst="rect">
              <a:avLst/>
            </a:prstGeom>
          </p:spPr>
        </p:pic>
        <p:pic>
          <p:nvPicPr>
            <p:cNvPr id="21" name="Picture 10" descr="Text&#10;&#10;Description automatically generated">
              <a:extLst>
                <a:ext uri="{FF2B5EF4-FFF2-40B4-BE49-F238E27FC236}">
                  <a16:creationId xmlns:a16="http://schemas.microsoft.com/office/drawing/2014/main" id="{6667E9F9-BFA3-429A-A57F-F54C185A61BC}"/>
                </a:ext>
              </a:extLst>
            </p:cNvPr>
            <p:cNvPicPr>
              <a:picLocks noChangeAspect="1"/>
            </p:cNvPicPr>
            <p:nvPr/>
          </p:nvPicPr>
          <p:blipFill rotWithShape="1">
            <a:blip r:embed="rId8">
              <a:extLst>
                <a:ext uri="{28A0092B-C50C-407E-A947-70E740481C1C}">
                  <a14:useLocalDpi xmlns:a14="http://schemas.microsoft.com/office/drawing/2010/main" val="0"/>
                </a:ext>
              </a:extLst>
            </a:blip>
            <a:srcRect l="9541" r="9735"/>
            <a:stretch/>
          </p:blipFill>
          <p:spPr>
            <a:xfrm>
              <a:off x="2794001" y="6036425"/>
              <a:ext cx="1976119" cy="671223"/>
            </a:xfrm>
            <a:prstGeom prst="rect">
              <a:avLst/>
            </a:prstGeom>
          </p:spPr>
        </p:pic>
      </p:grpSp>
    </p:spTree>
    <p:extLst>
      <p:ext uri="{BB962C8B-B14F-4D97-AF65-F5344CB8AC3E}">
        <p14:creationId xmlns:p14="http://schemas.microsoft.com/office/powerpoint/2010/main" val="41523615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pos="13918">
          <p15:clr>
            <a:srgbClr val="FBAE40"/>
          </p15:clr>
        </p15:guide>
        <p15:guide id="2" pos="5926">
          <p15:clr>
            <a:srgbClr val="FBAE40"/>
          </p15:clr>
        </p15:guide>
        <p15:guide id="3" orient="horz" pos="2760">
          <p15:clr>
            <a:srgbClr val="FBAE40"/>
          </p15:clr>
        </p15:guide>
        <p15:guide id="4" orient="horz" pos="3048">
          <p15:clr>
            <a:srgbClr val="FBAE40"/>
          </p15:clr>
        </p15:guide>
        <p15:guide id="5" orient="horz" pos="3456">
          <p15:clr>
            <a:srgbClr val="FBAE40"/>
          </p15:clr>
        </p15:guide>
        <p15:guide id="6" orient="horz" pos="5088">
          <p15:clr>
            <a:srgbClr val="FBAE40"/>
          </p15:clr>
        </p15:guide>
        <p15:guide id="7" orient="horz" pos="5376">
          <p15:clr>
            <a:srgbClr val="FBAE40"/>
          </p15:clr>
        </p15:guide>
        <p15:guide id="8" orient="horz" pos="58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9E02E643-C8B8-9A49-8DB6-5422F19F23A0}"/>
              </a:ext>
            </a:extLst>
          </p:cNvPr>
          <p:cNvSpPr>
            <a:spLocks noGrp="1"/>
          </p:cNvSpPr>
          <p:nvPr>
            <p:ph type="pic" sz="quarter" idx="14"/>
          </p:nvPr>
        </p:nvSpPr>
        <p:spPr>
          <a:xfrm>
            <a:off x="456128" y="1446978"/>
            <a:ext cx="1975618" cy="298792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Title 24">
            <a:extLst>
              <a:ext uri="{FF2B5EF4-FFF2-40B4-BE49-F238E27FC236}">
                <a16:creationId xmlns:a16="http://schemas.microsoft.com/office/drawing/2014/main" id="{77EB35F8-45B0-403D-B8B7-32C1A2CB4370}"/>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3" name="Text Placeholder 9">
            <a:extLst>
              <a:ext uri="{FF2B5EF4-FFF2-40B4-BE49-F238E27FC236}">
                <a16:creationId xmlns:a16="http://schemas.microsoft.com/office/drawing/2014/main" id="{9DAE4CE3-F6DF-4ECC-816C-462F8E4FB2C3}"/>
              </a:ext>
            </a:extLst>
          </p:cNvPr>
          <p:cNvSpPr>
            <a:spLocks noGrp="1"/>
          </p:cNvSpPr>
          <p:nvPr>
            <p:ph type="body" sz="quarter" idx="21" hasCustomPrompt="1"/>
          </p:nvPr>
        </p:nvSpPr>
        <p:spPr>
          <a:xfrm>
            <a:off x="2505149" y="1446979"/>
            <a:ext cx="1898141" cy="2987928"/>
          </a:xfrm>
        </p:spPr>
        <p:txBody>
          <a:bodyPr anchor="t">
            <a:normAutofit/>
          </a:bodyPr>
          <a:lstStyle>
            <a:lvl1pPr marL="214313" indent="-214313">
              <a:lnSpc>
                <a:spcPct val="150000"/>
              </a:lnSpc>
              <a:spcBef>
                <a:spcPts val="375"/>
              </a:spcBef>
              <a:buFont typeface="Arial" panose="020B0604020202020204" pitchFamily="34" charset="0"/>
              <a:buChar char="•"/>
              <a:defRPr sz="1350">
                <a:latin typeface="+mn-lt"/>
              </a:defRPr>
            </a:lvl1pPr>
            <a:lvl2pPr>
              <a:defRPr sz="1350"/>
            </a:lvl2pPr>
            <a:lvl3pPr>
              <a:defRPr sz="13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14" name="Picture Placeholder 8">
            <a:extLst>
              <a:ext uri="{FF2B5EF4-FFF2-40B4-BE49-F238E27FC236}">
                <a16:creationId xmlns:a16="http://schemas.microsoft.com/office/drawing/2014/main" id="{322BDFC6-A050-4EA5-92FA-483F8A0523C6}"/>
              </a:ext>
            </a:extLst>
          </p:cNvPr>
          <p:cNvSpPr>
            <a:spLocks noGrp="1"/>
          </p:cNvSpPr>
          <p:nvPr>
            <p:ph type="pic" sz="quarter" idx="22"/>
          </p:nvPr>
        </p:nvSpPr>
        <p:spPr>
          <a:xfrm>
            <a:off x="4740711" y="1446978"/>
            <a:ext cx="1975618" cy="298792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15" name="Text Placeholder 9">
            <a:extLst>
              <a:ext uri="{FF2B5EF4-FFF2-40B4-BE49-F238E27FC236}">
                <a16:creationId xmlns:a16="http://schemas.microsoft.com/office/drawing/2014/main" id="{B1A2472F-35D7-48C9-9BC7-BCE35D941F47}"/>
              </a:ext>
            </a:extLst>
          </p:cNvPr>
          <p:cNvSpPr>
            <a:spLocks noGrp="1"/>
          </p:cNvSpPr>
          <p:nvPr>
            <p:ph type="body" sz="quarter" idx="23" hasCustomPrompt="1"/>
          </p:nvPr>
        </p:nvSpPr>
        <p:spPr>
          <a:xfrm>
            <a:off x="6789731" y="1446979"/>
            <a:ext cx="1898141" cy="2987928"/>
          </a:xfrm>
        </p:spPr>
        <p:txBody>
          <a:bodyPr anchor="t">
            <a:normAutofit/>
          </a:bodyPr>
          <a:lstStyle>
            <a:lvl1pPr marL="214313" indent="-214313">
              <a:lnSpc>
                <a:spcPct val="150000"/>
              </a:lnSpc>
              <a:spcBef>
                <a:spcPts val="375"/>
              </a:spcBef>
              <a:buFont typeface="Arial" panose="020B0604020202020204" pitchFamily="34" charset="0"/>
              <a:buChar char="•"/>
              <a:defRPr sz="1350">
                <a:latin typeface="+mn-lt"/>
              </a:defRPr>
            </a:lvl1pPr>
            <a:lvl2pPr>
              <a:defRPr sz="1350"/>
            </a:lvl2pPr>
            <a:lvl3pPr>
              <a:defRPr sz="13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1EF74AF0-C3D2-4E4C-B3F2-8DBBE08EE5E8}"/>
              </a:ext>
            </a:extLst>
          </p:cNvPr>
          <p:cNvSpPr>
            <a:spLocks noGrp="1"/>
          </p:cNvSpPr>
          <p:nvPr>
            <p:ph type="ftr" sz="quarter" idx="24"/>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5D469985-B7EF-3F49-9337-35CF102EC5D3}"/>
              </a:ext>
            </a:extLst>
          </p:cNvPr>
          <p:cNvSpPr>
            <a:spLocks noGrp="1"/>
          </p:cNvSpPr>
          <p:nvPr>
            <p:ph type="sldNum" sz="quarter" idx="25"/>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9251293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7678">
          <p15:clr>
            <a:srgbClr val="9FCC3B"/>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&lt;Slide Title Here&gt;</a:t>
            </a:r>
            <a:endParaRPr lang="en-HK" dirty="0"/>
          </a:p>
        </p:txBody>
      </p:sp>
      <p:sp>
        <p:nvSpPr>
          <p:cNvPr id="2" name="Footer Placeholder 1">
            <a:extLst>
              <a:ext uri="{FF2B5EF4-FFF2-40B4-BE49-F238E27FC236}">
                <a16:creationId xmlns:a16="http://schemas.microsoft.com/office/drawing/2014/main" id="{B139A988-9A70-4E4D-AFC4-E92251DF2A6B}"/>
              </a:ext>
            </a:extLst>
          </p:cNvPr>
          <p:cNvSpPr>
            <a:spLocks noGrp="1"/>
          </p:cNvSpPr>
          <p:nvPr>
            <p:ph type="ftr" sz="quarter" idx="16"/>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B4D5404A-85EE-BC41-B283-82356F0CBFB2}"/>
              </a:ext>
            </a:extLst>
          </p:cNvPr>
          <p:cNvSpPr>
            <a:spLocks noGrp="1"/>
          </p:cNvSpPr>
          <p:nvPr>
            <p:ph type="sldNum" sz="quarter" idx="17"/>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05426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BA3319D0-96F0-4C8E-A15F-59481589A7A5}"/>
              </a:ext>
            </a:extLst>
          </p:cNvPr>
          <p:cNvSpPr>
            <a:spLocks noGrp="1"/>
          </p:cNvSpPr>
          <p:nvPr>
            <p:ph type="title" hasCustomPrompt="1"/>
          </p:nvPr>
        </p:nvSpPr>
        <p:spPr>
          <a:xfrm>
            <a:off x="627671" y="573882"/>
            <a:ext cx="7886700" cy="380874"/>
          </a:xfrm>
        </p:spPr>
        <p:txBody>
          <a:bodyPr/>
          <a:lstStyle>
            <a:lvl1pPr>
              <a:defRPr/>
            </a:lvl1pPr>
          </a:lstStyle>
          <a:p>
            <a:r>
              <a:rPr lang="en-US" dirty="0"/>
              <a:t>References</a:t>
            </a:r>
            <a:endParaRPr lang="en-HK" dirty="0"/>
          </a:p>
        </p:txBody>
      </p:sp>
      <p:sp>
        <p:nvSpPr>
          <p:cNvPr id="10" name="Text Placeholder 9">
            <a:extLst>
              <a:ext uri="{FF2B5EF4-FFF2-40B4-BE49-F238E27FC236}">
                <a16:creationId xmlns:a16="http://schemas.microsoft.com/office/drawing/2014/main" id="{078EAC23-88FF-458F-9AFA-669FBD2784AD}"/>
              </a:ext>
            </a:extLst>
          </p:cNvPr>
          <p:cNvSpPr>
            <a:spLocks noGrp="1"/>
          </p:cNvSpPr>
          <p:nvPr>
            <p:ph type="body" sz="quarter" idx="15" hasCustomPrompt="1"/>
          </p:nvPr>
        </p:nvSpPr>
        <p:spPr>
          <a:xfrm>
            <a:off x="627671" y="1612015"/>
            <a:ext cx="7886700" cy="2487199"/>
          </a:xfrm>
          <a:ln>
            <a:noFill/>
          </a:ln>
        </p:spPr>
        <p:txBody>
          <a:bodyPr wrap="square" anchor="t">
            <a:noAutofit/>
          </a:bodyPr>
          <a:lstStyle>
            <a:lvl1pPr marL="342900" indent="-342900">
              <a:lnSpc>
                <a:spcPct val="150000"/>
              </a:lnSpc>
              <a:spcBef>
                <a:spcPts val="375"/>
              </a:spcBef>
              <a:buNone/>
              <a:defRPr sz="1200">
                <a:latin typeface="+mn-lt"/>
                <a:ea typeface="+mn-ea"/>
              </a:defRPr>
            </a:lvl1pPr>
            <a:lvl2pPr>
              <a:defRPr sz="1350"/>
            </a:lvl2pPr>
            <a:lvl3pPr>
              <a:defRPr sz="1350"/>
            </a:lvl3pPr>
          </a:lstStyle>
          <a:p>
            <a:pPr lvl="0"/>
            <a:r>
              <a:rPr lang="en-US" altLang="zh-HK" dirty="0"/>
              <a:t>&lt;Reference 1: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2: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3: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4: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lvl="0"/>
            <a:endParaRPr lang="en-US" altLang="zh-HK" dirty="0"/>
          </a:p>
        </p:txBody>
      </p:sp>
      <p:sp>
        <p:nvSpPr>
          <p:cNvPr id="2" name="Footer Placeholder 1">
            <a:extLst>
              <a:ext uri="{FF2B5EF4-FFF2-40B4-BE49-F238E27FC236}">
                <a16:creationId xmlns:a16="http://schemas.microsoft.com/office/drawing/2014/main" id="{0397BDE0-A1C8-EA49-97C2-C6EBEEF20084}"/>
              </a:ext>
            </a:extLst>
          </p:cNvPr>
          <p:cNvSpPr>
            <a:spLocks noGrp="1"/>
          </p:cNvSpPr>
          <p:nvPr>
            <p:ph type="ftr" sz="quarter" idx="17"/>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6EEBE08B-6992-1545-B1F1-2F9735940A9C}"/>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908319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6646">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02A718-BE6C-4B7A-A7AA-D4463D4412CA}"/>
              </a:ext>
            </a:extLst>
          </p:cNvPr>
          <p:cNvSpPr>
            <a:spLocks noGrp="1"/>
          </p:cNvSpPr>
          <p:nvPr>
            <p:ph type="title" hasCustomPrompt="1"/>
          </p:nvPr>
        </p:nvSpPr>
        <p:spPr>
          <a:xfrm>
            <a:off x="1915024" y="2263893"/>
            <a:ext cx="3827506" cy="960718"/>
          </a:xfrm>
        </p:spPr>
        <p:txBody>
          <a:bodyPr anchor="t"/>
          <a:lstStyle>
            <a:lvl1pPr>
              <a:defRPr b="0">
                <a:solidFill>
                  <a:schemeClr val="bg1"/>
                </a:solidFill>
              </a:defRPr>
            </a:lvl1pPr>
          </a:lstStyle>
          <a:p>
            <a:r>
              <a:rPr lang="en-US" dirty="0"/>
              <a:t>&lt;Section Title&gt;</a:t>
            </a:r>
            <a:endParaRPr lang="en-HK" dirty="0"/>
          </a:p>
        </p:txBody>
      </p:sp>
      <p:sp>
        <p:nvSpPr>
          <p:cNvPr id="8" name="Text Placeholder 7">
            <a:extLst>
              <a:ext uri="{FF2B5EF4-FFF2-40B4-BE49-F238E27FC236}">
                <a16:creationId xmlns:a16="http://schemas.microsoft.com/office/drawing/2014/main" id="{FA06F4F1-D33B-4FC3-96A8-7799F6484711}"/>
              </a:ext>
            </a:extLst>
          </p:cNvPr>
          <p:cNvSpPr>
            <a:spLocks noGrp="1"/>
          </p:cNvSpPr>
          <p:nvPr>
            <p:ph type="body" sz="quarter" idx="10" hasCustomPrompt="1"/>
          </p:nvPr>
        </p:nvSpPr>
        <p:spPr>
          <a:xfrm>
            <a:off x="591459" y="2263892"/>
            <a:ext cx="1323565" cy="957263"/>
          </a:xfrm>
        </p:spPr>
        <p:txBody>
          <a:bodyPr/>
          <a:lstStyle>
            <a:lvl1pPr>
              <a:defRPr kumimoji="0" lang="en-HK" sz="33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a:lstStyle>
          <a:p>
            <a:pPr lvl="0"/>
            <a:r>
              <a:rPr lang="en-US" dirty="0"/>
              <a:t>X.1</a:t>
            </a:r>
            <a:endParaRPr lang="en-HK" dirty="0"/>
          </a:p>
        </p:txBody>
      </p:sp>
    </p:spTree>
    <p:extLst>
      <p:ext uri="{BB962C8B-B14F-4D97-AF65-F5344CB8AC3E}">
        <p14:creationId xmlns:p14="http://schemas.microsoft.com/office/powerpoint/2010/main" val="1964017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orient="horz" pos="4776">
          <p15:clr>
            <a:srgbClr val="FBAE40"/>
          </p15:clr>
        </p15:guide>
        <p15:guide id="2" orient="horz" pos="3168">
          <p15:clr>
            <a:srgbClr val="FBAE40"/>
          </p15:clr>
        </p15:guide>
        <p15:guide id="3" pos="2590">
          <p15:clr>
            <a:srgbClr val="FBAE40"/>
          </p15:clr>
        </p15:guide>
        <p15:guide id="4" pos="10030">
          <p15:clr>
            <a:srgbClr val="FBAE40"/>
          </p15:clr>
        </p15:guide>
        <p15:guide id="5" pos="3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s 1">
  <p:cSld name="Big numbers 1">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1752386" y="1907996"/>
            <a:ext cx="2382600" cy="783300"/>
          </a:xfrm>
          <a:prstGeom prst="rect">
            <a:avLst/>
          </a:prstGeom>
          <a:noFill/>
          <a:ln>
            <a:noFill/>
          </a:ln>
          <a:effectLst>
            <a:outerShdw blurRad="38100" dist="38100" dir="2700000" algn="ctr" rotWithShape="0">
              <a:schemeClr val="lt1">
                <a:alpha val="42745"/>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rgbClr val="282D36"/>
              </a:buClr>
              <a:buSzPts val="4800"/>
              <a:buFont typeface="Lato"/>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zh-TW" altLang="en-US"/>
              <a:t>按一下以編輯母片標題樣式</a:t>
            </a:r>
            <a:endParaRPr/>
          </a:p>
        </p:txBody>
      </p:sp>
      <p:sp>
        <p:nvSpPr>
          <p:cNvPr id="19" name="Google Shape;19;p21"/>
          <p:cNvSpPr txBox="1">
            <a:spLocks noGrp="1"/>
          </p:cNvSpPr>
          <p:nvPr>
            <p:ph type="subTitle" idx="1"/>
          </p:nvPr>
        </p:nvSpPr>
        <p:spPr>
          <a:xfrm>
            <a:off x="1601325" y="2567100"/>
            <a:ext cx="2684700" cy="6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lvl1pPr>
            <a:lvl2pPr lvl="1" algn="l">
              <a:lnSpc>
                <a:spcPct val="100000"/>
              </a:lnSpc>
              <a:spcBef>
                <a:spcPts val="0"/>
              </a:spcBef>
              <a:spcAft>
                <a:spcPts val="0"/>
              </a:spcAft>
              <a:buClr>
                <a:schemeClr val="lt1"/>
              </a:buClr>
              <a:buSzPts val="2100"/>
              <a:buNone/>
              <a:defRPr sz="2100"/>
            </a:lvl2pPr>
            <a:lvl3pPr lvl="2" algn="l">
              <a:lnSpc>
                <a:spcPct val="100000"/>
              </a:lnSpc>
              <a:spcBef>
                <a:spcPts val="0"/>
              </a:spcBef>
              <a:spcAft>
                <a:spcPts val="0"/>
              </a:spcAft>
              <a:buClr>
                <a:schemeClr val="lt1"/>
              </a:buClr>
              <a:buSzPts val="2100"/>
              <a:buNone/>
              <a:defRPr sz="2100"/>
            </a:lvl3pPr>
            <a:lvl4pPr lvl="3" algn="l">
              <a:lnSpc>
                <a:spcPct val="100000"/>
              </a:lnSpc>
              <a:spcBef>
                <a:spcPts val="0"/>
              </a:spcBef>
              <a:spcAft>
                <a:spcPts val="0"/>
              </a:spcAft>
              <a:buClr>
                <a:schemeClr val="lt1"/>
              </a:buClr>
              <a:buSzPts val="2100"/>
              <a:buNone/>
              <a:defRPr sz="2100"/>
            </a:lvl4pPr>
            <a:lvl5pPr lvl="4" algn="l">
              <a:lnSpc>
                <a:spcPct val="100000"/>
              </a:lnSpc>
              <a:spcBef>
                <a:spcPts val="0"/>
              </a:spcBef>
              <a:spcAft>
                <a:spcPts val="0"/>
              </a:spcAft>
              <a:buClr>
                <a:schemeClr val="lt1"/>
              </a:buClr>
              <a:buSzPts val="2100"/>
              <a:buNone/>
              <a:defRPr sz="2100"/>
            </a:lvl5pPr>
            <a:lvl6pPr lvl="5" algn="l">
              <a:lnSpc>
                <a:spcPct val="100000"/>
              </a:lnSpc>
              <a:spcBef>
                <a:spcPts val="0"/>
              </a:spcBef>
              <a:spcAft>
                <a:spcPts val="0"/>
              </a:spcAft>
              <a:buClr>
                <a:schemeClr val="dk1"/>
              </a:buClr>
              <a:buSzPts val="2100"/>
              <a:buNone/>
              <a:defRPr sz="2100"/>
            </a:lvl6pPr>
            <a:lvl7pPr lvl="6" algn="l">
              <a:lnSpc>
                <a:spcPct val="100000"/>
              </a:lnSpc>
              <a:spcBef>
                <a:spcPts val="0"/>
              </a:spcBef>
              <a:spcAft>
                <a:spcPts val="0"/>
              </a:spcAft>
              <a:buClr>
                <a:schemeClr val="dk1"/>
              </a:buClr>
              <a:buSzPts val="2100"/>
              <a:buNone/>
              <a:defRPr sz="2100"/>
            </a:lvl7pPr>
            <a:lvl8pPr lvl="7" algn="l">
              <a:lnSpc>
                <a:spcPct val="100000"/>
              </a:lnSpc>
              <a:spcBef>
                <a:spcPts val="0"/>
              </a:spcBef>
              <a:spcAft>
                <a:spcPts val="0"/>
              </a:spcAft>
              <a:buClr>
                <a:schemeClr val="dk1"/>
              </a:buClr>
              <a:buSzPts val="2100"/>
              <a:buNone/>
              <a:defRPr sz="2100"/>
            </a:lvl8pPr>
            <a:lvl9pPr lvl="8" algn="l">
              <a:lnSpc>
                <a:spcPct val="100000"/>
              </a:lnSpc>
              <a:spcBef>
                <a:spcPts val="0"/>
              </a:spcBef>
              <a:spcAft>
                <a:spcPts val="0"/>
              </a:spcAft>
              <a:buClr>
                <a:schemeClr val="dk1"/>
              </a:buClr>
              <a:buSzPts val="2100"/>
              <a:buNone/>
              <a:defRPr sz="2100"/>
            </a:lvl9pPr>
          </a:lstStyle>
          <a:p>
            <a:r>
              <a:rPr lang="zh-TW" altLang="en-US"/>
              <a:t>按一下以編輯母片子標題樣式</a:t>
            </a:r>
            <a:endParaRPr/>
          </a:p>
        </p:txBody>
      </p:sp>
      <p:sp>
        <p:nvSpPr>
          <p:cNvPr id="20" name="Google Shape;20;p21"/>
          <p:cNvSpPr txBox="1">
            <a:spLocks noGrp="1"/>
          </p:cNvSpPr>
          <p:nvPr>
            <p:ph type="title" idx="2"/>
          </p:nvPr>
        </p:nvSpPr>
        <p:spPr>
          <a:xfrm>
            <a:off x="5009013" y="1908000"/>
            <a:ext cx="2382600" cy="783300"/>
          </a:xfrm>
          <a:prstGeom prst="rect">
            <a:avLst/>
          </a:prstGeom>
          <a:noFill/>
          <a:ln>
            <a:noFill/>
          </a:ln>
          <a:effectLst>
            <a:outerShdw blurRad="38100" dist="38100" dir="2700000" algn="ctr" rotWithShape="0">
              <a:schemeClr val="lt1">
                <a:alpha val="42745"/>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rgbClr val="282D36"/>
              </a:buClr>
              <a:buSzPts val="4800"/>
              <a:buFont typeface="Lato"/>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r>
              <a:rPr lang="zh-TW" altLang="en-US"/>
              <a:t>按一下以編輯母片標題樣式</a:t>
            </a:r>
            <a:endParaRPr/>
          </a:p>
        </p:txBody>
      </p:sp>
      <p:sp>
        <p:nvSpPr>
          <p:cNvPr id="21" name="Google Shape;21;p21"/>
          <p:cNvSpPr txBox="1">
            <a:spLocks noGrp="1"/>
          </p:cNvSpPr>
          <p:nvPr>
            <p:ph type="subTitle" idx="3"/>
          </p:nvPr>
        </p:nvSpPr>
        <p:spPr>
          <a:xfrm>
            <a:off x="4857974" y="2567102"/>
            <a:ext cx="2684700" cy="6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lvl1pPr>
            <a:lvl2pPr lvl="1" algn="ctr">
              <a:lnSpc>
                <a:spcPct val="100000"/>
              </a:lnSpc>
              <a:spcBef>
                <a:spcPts val="0"/>
              </a:spcBef>
              <a:spcAft>
                <a:spcPts val="0"/>
              </a:spcAft>
              <a:buClr>
                <a:schemeClr val="lt1"/>
              </a:buClr>
              <a:buSzPts val="2100"/>
              <a:buNone/>
              <a:defRPr sz="2100"/>
            </a:lvl2pPr>
            <a:lvl3pPr lvl="2" algn="ctr">
              <a:lnSpc>
                <a:spcPct val="100000"/>
              </a:lnSpc>
              <a:spcBef>
                <a:spcPts val="0"/>
              </a:spcBef>
              <a:spcAft>
                <a:spcPts val="0"/>
              </a:spcAft>
              <a:buClr>
                <a:schemeClr val="lt1"/>
              </a:buClr>
              <a:buSzPts val="2100"/>
              <a:buNone/>
              <a:defRPr sz="2100"/>
            </a:lvl3pPr>
            <a:lvl4pPr lvl="3" algn="ctr">
              <a:lnSpc>
                <a:spcPct val="100000"/>
              </a:lnSpc>
              <a:spcBef>
                <a:spcPts val="0"/>
              </a:spcBef>
              <a:spcAft>
                <a:spcPts val="0"/>
              </a:spcAft>
              <a:buClr>
                <a:schemeClr val="lt1"/>
              </a:buClr>
              <a:buSzPts val="2100"/>
              <a:buNone/>
              <a:defRPr sz="2100"/>
            </a:lvl4pPr>
            <a:lvl5pPr lvl="4" algn="ctr">
              <a:lnSpc>
                <a:spcPct val="100000"/>
              </a:lnSpc>
              <a:spcBef>
                <a:spcPts val="0"/>
              </a:spcBef>
              <a:spcAft>
                <a:spcPts val="0"/>
              </a:spcAft>
              <a:buClr>
                <a:schemeClr val="lt1"/>
              </a:buClr>
              <a:buSzPts val="2100"/>
              <a:buNone/>
              <a:defRPr sz="2100"/>
            </a:lvl5pPr>
            <a:lvl6pPr lvl="5" algn="ctr">
              <a:lnSpc>
                <a:spcPct val="100000"/>
              </a:lnSpc>
              <a:spcBef>
                <a:spcPts val="0"/>
              </a:spcBef>
              <a:spcAft>
                <a:spcPts val="0"/>
              </a:spcAft>
              <a:buClr>
                <a:schemeClr val="dk1"/>
              </a:buClr>
              <a:buSzPts val="2100"/>
              <a:buNone/>
              <a:defRPr sz="2100"/>
            </a:lvl6pPr>
            <a:lvl7pPr lvl="6" algn="ctr">
              <a:lnSpc>
                <a:spcPct val="100000"/>
              </a:lnSpc>
              <a:spcBef>
                <a:spcPts val="0"/>
              </a:spcBef>
              <a:spcAft>
                <a:spcPts val="0"/>
              </a:spcAft>
              <a:buClr>
                <a:schemeClr val="dk1"/>
              </a:buClr>
              <a:buSzPts val="2100"/>
              <a:buNone/>
              <a:defRPr sz="2100"/>
            </a:lvl7pPr>
            <a:lvl8pPr lvl="7" algn="ctr">
              <a:lnSpc>
                <a:spcPct val="100000"/>
              </a:lnSpc>
              <a:spcBef>
                <a:spcPts val="0"/>
              </a:spcBef>
              <a:spcAft>
                <a:spcPts val="0"/>
              </a:spcAft>
              <a:buClr>
                <a:schemeClr val="dk1"/>
              </a:buClr>
              <a:buSzPts val="2100"/>
              <a:buNone/>
              <a:defRPr sz="2100"/>
            </a:lvl8pPr>
            <a:lvl9pPr lvl="8" algn="ctr">
              <a:lnSpc>
                <a:spcPct val="100000"/>
              </a:lnSpc>
              <a:spcBef>
                <a:spcPts val="0"/>
              </a:spcBef>
              <a:spcAft>
                <a:spcPts val="0"/>
              </a:spcAft>
              <a:buClr>
                <a:schemeClr val="dk1"/>
              </a:buClr>
              <a:buSzPts val="2100"/>
              <a:buNone/>
              <a:defRPr sz="2100"/>
            </a:lvl9pPr>
          </a:lstStyle>
          <a:p>
            <a:r>
              <a:rPr lang="zh-TW" altLang="en-US"/>
              <a:t>按一下以編輯母片子標題樣式</a:t>
            </a:r>
            <a:endParaRPr/>
          </a:p>
        </p:txBody>
      </p:sp>
    </p:spTree>
    <p:extLst>
      <p:ext uri="{BB962C8B-B14F-4D97-AF65-F5344CB8AC3E}">
        <p14:creationId xmlns:p14="http://schemas.microsoft.com/office/powerpoint/2010/main" val="136766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sson Outline">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49FE92D0-3884-4D0D-A700-9B39F14FEB58}"/>
              </a:ext>
            </a:extLst>
          </p:cNvPr>
          <p:cNvSpPr/>
          <p:nvPr/>
        </p:nvSpPr>
        <p:spPr>
          <a:xfrm>
            <a:off x="834317" y="1599648"/>
            <a:ext cx="7475367" cy="2473960"/>
          </a:xfrm>
          <a:prstGeom prst="roundRect">
            <a:avLst/>
          </a:prstGeom>
          <a:solidFill>
            <a:schemeClr val="tx1">
              <a:lumMod val="95000"/>
              <a:alpha val="69804"/>
            </a:schemeClr>
          </a:solid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Lesson Outline</a:t>
            </a:r>
            <a:endParaRPr lang="en-HK" dirty="0"/>
          </a:p>
        </p:txBody>
      </p:sp>
      <p:sp>
        <p:nvSpPr>
          <p:cNvPr id="9" name="Text Placeholder 8">
            <a:extLst>
              <a:ext uri="{FF2B5EF4-FFF2-40B4-BE49-F238E27FC236}">
                <a16:creationId xmlns:a16="http://schemas.microsoft.com/office/drawing/2014/main" id="{895AB9A3-3664-47EB-A624-97676D733E1B}"/>
              </a:ext>
            </a:extLst>
          </p:cNvPr>
          <p:cNvSpPr>
            <a:spLocks noGrp="1"/>
          </p:cNvSpPr>
          <p:nvPr>
            <p:ph type="body" sz="quarter" idx="16" hasCustomPrompt="1"/>
          </p:nvPr>
        </p:nvSpPr>
        <p:spPr>
          <a:xfrm>
            <a:off x="1328744" y="1986317"/>
            <a:ext cx="6486513" cy="1700621"/>
          </a:xfrm>
        </p:spPr>
        <p:txBody>
          <a:bodyPr/>
          <a:lstStyle>
            <a:lvl1pPr marL="214313" indent="-214313">
              <a:lnSpc>
                <a:spcPct val="150000"/>
              </a:lnSpc>
              <a:spcBef>
                <a:spcPts val="375"/>
              </a:spcBef>
              <a:buFont typeface="Arial" panose="020B0604020202020204" pitchFamily="34" charset="0"/>
              <a:buChar char="•"/>
              <a:defRPr sz="1800">
                <a:latin typeface="+mn-lt"/>
              </a:defRPr>
            </a:lvl1pPr>
            <a:lvl2pPr>
              <a:defRPr sz="1800">
                <a:latin typeface="+mn-lt"/>
              </a:defRPr>
            </a:lvl2pPr>
            <a:lvl3pPr>
              <a:defRPr sz="1800">
                <a:latin typeface="+mn-lt"/>
              </a:defRPr>
            </a:lvl3pPr>
          </a:lstStyle>
          <a:p>
            <a:pPr marL="571500" indent="-571500">
              <a:lnSpc>
                <a:spcPct val="150000"/>
              </a:lnSpc>
              <a:spcBef>
                <a:spcPts val="1000"/>
              </a:spcBef>
              <a:buFont typeface="Arial" panose="020B0604020202020204" pitchFamily="34" charset="0"/>
              <a:buChar char="•"/>
            </a:pPr>
            <a:r>
              <a:rPr lang="en-HK" sz="1800" dirty="0">
                <a:solidFill>
                  <a:schemeClr val="bg1"/>
                </a:solidFill>
              </a:rPr>
              <a:t>Mention the specific lesson outcomes or QF points</a:t>
            </a:r>
          </a:p>
        </p:txBody>
      </p:sp>
      <p:sp>
        <p:nvSpPr>
          <p:cNvPr id="2" name="Footer Placeholder 1">
            <a:extLst>
              <a:ext uri="{FF2B5EF4-FFF2-40B4-BE49-F238E27FC236}">
                <a16:creationId xmlns:a16="http://schemas.microsoft.com/office/drawing/2014/main" id="{34C8EBD3-02DE-3F4F-B7F1-9C07B847B04F}"/>
              </a:ext>
            </a:extLst>
          </p:cNvPr>
          <p:cNvSpPr>
            <a:spLocks noGrp="1"/>
          </p:cNvSpPr>
          <p:nvPr>
            <p:ph type="ftr" sz="quarter" idx="17"/>
          </p:nvPr>
        </p:nvSpPr>
        <p:spPr>
          <a:xfrm>
            <a:off x="628280" y="4706505"/>
            <a:ext cx="3086100" cy="273844"/>
          </a:xfrm>
          <a:prstGeom prst="rect">
            <a:avLst/>
          </a:prstGeom>
        </p:spPr>
        <p:txBody>
          <a:bodyPr/>
          <a:lstStyle/>
          <a:p>
            <a:r>
              <a:rPr lang="en-US" dirty="0"/>
              <a:t>Copyright </a:t>
            </a:r>
            <a:r>
              <a:rPr lang="en-HK" dirty="0"/>
              <a:t>© 2021 Krystal Institute Limited. All rights reserved</a:t>
            </a:r>
            <a:endParaRPr lang="en-US" dirty="0"/>
          </a:p>
        </p:txBody>
      </p:sp>
      <p:sp>
        <p:nvSpPr>
          <p:cNvPr id="3" name="Slide Number Placeholder 2">
            <a:extLst>
              <a:ext uri="{FF2B5EF4-FFF2-40B4-BE49-F238E27FC236}">
                <a16:creationId xmlns:a16="http://schemas.microsoft.com/office/drawing/2014/main" id="{961D43AA-30B3-3941-B207-A416EBA3DB7F}"/>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943907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utcomes">
    <p:spTree>
      <p:nvGrpSpPr>
        <p:cNvPr id="1" name=""/>
        <p:cNvGrpSpPr/>
        <p:nvPr/>
      </p:nvGrpSpPr>
      <p:grpSpPr>
        <a:xfrm>
          <a:off x="0" y="0"/>
          <a:ext cx="0" cy="0"/>
          <a:chOff x="0" y="0"/>
          <a:chExt cx="0" cy="0"/>
        </a:xfrm>
      </p:grpSpPr>
      <p:sp>
        <p:nvSpPr>
          <p:cNvPr id="28" name="Picture Placeholder 8">
            <a:extLst>
              <a:ext uri="{FF2B5EF4-FFF2-40B4-BE49-F238E27FC236}">
                <a16:creationId xmlns:a16="http://schemas.microsoft.com/office/drawing/2014/main" id="{D0C62560-1E8A-44F2-821D-E78729A3683F}"/>
              </a:ext>
            </a:extLst>
          </p:cNvPr>
          <p:cNvSpPr>
            <a:spLocks noGrp="1"/>
          </p:cNvSpPr>
          <p:nvPr>
            <p:ph type="pic" sz="quarter" idx="18" hasCustomPrompt="1"/>
          </p:nvPr>
        </p:nvSpPr>
        <p:spPr>
          <a:xfrm>
            <a:off x="4668606" y="2064313"/>
            <a:ext cx="2022593" cy="2022062"/>
          </a:xfrm>
          <a:prstGeom prst="ellipse">
            <a:avLst/>
          </a:prstGeom>
          <a:solidFill>
            <a:schemeClr val="accent2"/>
          </a:solidFill>
        </p:spPr>
        <p:txBody>
          <a:bodyPr anchor="ctr">
            <a:normAutofit/>
          </a:bodyPr>
          <a:lstStyle>
            <a:lvl1pPr marL="0" indent="0" algn="ctr">
              <a:buNone/>
              <a:defRPr sz="1050" b="1"/>
            </a:lvl1pPr>
          </a:lstStyle>
          <a:p>
            <a:r>
              <a:rPr lang="en-US" dirty="0"/>
              <a:t>&lt;Make your own basic shape to replace this, with no border&gt;</a:t>
            </a:r>
          </a:p>
        </p:txBody>
      </p:sp>
      <p:sp>
        <p:nvSpPr>
          <p:cNvPr id="26" name="Picture Placeholder 8">
            <a:extLst>
              <a:ext uri="{FF2B5EF4-FFF2-40B4-BE49-F238E27FC236}">
                <a16:creationId xmlns:a16="http://schemas.microsoft.com/office/drawing/2014/main" id="{F6D9AEBD-B55A-4DB4-9FAF-8CDABE90D67F}"/>
              </a:ext>
            </a:extLst>
          </p:cNvPr>
          <p:cNvSpPr>
            <a:spLocks noGrp="1"/>
          </p:cNvSpPr>
          <p:nvPr>
            <p:ph type="pic" sz="quarter" idx="17" hasCustomPrompt="1"/>
          </p:nvPr>
        </p:nvSpPr>
        <p:spPr>
          <a:xfrm>
            <a:off x="2575397" y="2720731"/>
            <a:ext cx="1366003" cy="1365644"/>
          </a:xfrm>
          <a:prstGeom prst="ellipse">
            <a:avLst/>
          </a:prstGeom>
          <a:solidFill>
            <a:schemeClr val="accent2"/>
          </a:solidFill>
        </p:spPr>
        <p:txBody>
          <a:bodyPr anchor="ctr">
            <a:normAutofit/>
          </a:bodyPr>
          <a:lstStyle>
            <a:lvl1pPr marL="0" indent="0" algn="ctr">
              <a:buNone/>
              <a:defRPr sz="900" b="1"/>
            </a:lvl1pPr>
          </a:lstStyle>
          <a:p>
            <a:r>
              <a:rPr lang="en-US" dirty="0"/>
              <a:t>&lt;Make your own basic shape to replace this, with no border&gt;</a:t>
            </a:r>
          </a:p>
        </p:txBody>
      </p:sp>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Contents</a:t>
            </a:r>
            <a:endParaRPr lang="en-HK" dirty="0"/>
          </a:p>
        </p:txBody>
      </p:sp>
      <p:sp>
        <p:nvSpPr>
          <p:cNvPr id="17" name="Text Placeholder 16">
            <a:extLst>
              <a:ext uri="{FF2B5EF4-FFF2-40B4-BE49-F238E27FC236}">
                <a16:creationId xmlns:a16="http://schemas.microsoft.com/office/drawing/2014/main" id="{564A9C82-6CA8-4CBB-AFEB-1F31E7537BA1}"/>
              </a:ext>
            </a:extLst>
          </p:cNvPr>
          <p:cNvSpPr>
            <a:spLocks noGrp="1"/>
          </p:cNvSpPr>
          <p:nvPr>
            <p:ph type="body" sz="quarter" idx="13" hasCustomPrompt="1"/>
          </p:nvPr>
        </p:nvSpPr>
        <p:spPr>
          <a:xfrm>
            <a:off x="2575397" y="3130602"/>
            <a:ext cx="1366003" cy="545902"/>
          </a:xfrm>
        </p:spPr>
        <p:txBody>
          <a:bodyPr anchor="ctr"/>
          <a:lstStyle>
            <a:lvl1pPr algn="ctr">
              <a:buNone/>
              <a:defRPr b="1">
                <a:solidFill>
                  <a:schemeClr val="tx1"/>
                </a:solidFill>
              </a:defRPr>
            </a:lvl1pPr>
          </a:lstStyle>
          <a:p>
            <a:pPr lvl="0"/>
            <a:r>
              <a:rPr lang="en-US" dirty="0"/>
              <a:t>&lt;Point #1&gt;</a:t>
            </a:r>
            <a:endParaRPr lang="en-HK" dirty="0"/>
          </a:p>
        </p:txBody>
      </p:sp>
      <p:sp>
        <p:nvSpPr>
          <p:cNvPr id="22" name="Text Placeholder 16">
            <a:extLst>
              <a:ext uri="{FF2B5EF4-FFF2-40B4-BE49-F238E27FC236}">
                <a16:creationId xmlns:a16="http://schemas.microsoft.com/office/drawing/2014/main" id="{DF68D35B-17DF-477F-A02D-0112CDF4AC8C}"/>
              </a:ext>
            </a:extLst>
          </p:cNvPr>
          <p:cNvSpPr>
            <a:spLocks noGrp="1"/>
          </p:cNvSpPr>
          <p:nvPr>
            <p:ph type="body" sz="quarter" idx="14" hasCustomPrompt="1"/>
          </p:nvPr>
        </p:nvSpPr>
        <p:spPr>
          <a:xfrm>
            <a:off x="4996901" y="2818628"/>
            <a:ext cx="1366003" cy="545902"/>
          </a:xfrm>
        </p:spPr>
        <p:txBody>
          <a:bodyPr anchor="ctr"/>
          <a:lstStyle>
            <a:lvl1pPr marL="0" indent="0" algn="ctr">
              <a:buNone/>
              <a:defRPr b="1">
                <a:solidFill>
                  <a:schemeClr val="tx1"/>
                </a:solidFill>
              </a:defRPr>
            </a:lvl1pPr>
          </a:lstStyle>
          <a:p>
            <a:pPr lvl="0"/>
            <a:r>
              <a:rPr lang="en-US" dirty="0"/>
              <a:t>&lt;Point #2&gt;</a:t>
            </a:r>
            <a:endParaRPr lang="en-HK" dirty="0"/>
          </a:p>
        </p:txBody>
      </p:sp>
      <p:sp>
        <p:nvSpPr>
          <p:cNvPr id="24" name="Text Placeholder 23">
            <a:extLst>
              <a:ext uri="{FF2B5EF4-FFF2-40B4-BE49-F238E27FC236}">
                <a16:creationId xmlns:a16="http://schemas.microsoft.com/office/drawing/2014/main" id="{1222A6F0-47D5-4292-A4C6-630880308CDE}"/>
              </a:ext>
            </a:extLst>
          </p:cNvPr>
          <p:cNvSpPr>
            <a:spLocks noGrp="1"/>
          </p:cNvSpPr>
          <p:nvPr>
            <p:ph type="body" sz="quarter" idx="19" hasCustomPrompt="1"/>
          </p:nvPr>
        </p:nvSpPr>
        <p:spPr>
          <a:xfrm>
            <a:off x="2672648" y="2223840"/>
            <a:ext cx="1171502" cy="426244"/>
          </a:xfrm>
        </p:spPr>
        <p:txBody>
          <a:bodyPr anchor="ctr"/>
          <a:lstStyle>
            <a:lvl1pPr algn="ctr">
              <a:buNone/>
              <a:defRPr sz="1800">
                <a:latin typeface="Lato Light" panose="020F0502020204030203"/>
              </a:defRPr>
            </a:lvl1pPr>
            <a:lvl2pPr>
              <a:defRPr>
                <a:latin typeface="Lato Light" panose="020F0502020204030203"/>
              </a:defRPr>
            </a:lvl2pPr>
            <a:lvl3pPr>
              <a:defRPr>
                <a:latin typeface="Lato Light" panose="020F0502020204030203"/>
              </a:defRPr>
            </a:lvl3pPr>
            <a:lvl4pPr>
              <a:defRPr>
                <a:latin typeface="Lato Light" panose="020F0502020204030203"/>
              </a:defRPr>
            </a:lvl4pPr>
            <a:lvl5pPr>
              <a:defRPr>
                <a:latin typeface="Lato Light" panose="020F0502020204030203"/>
              </a:defRPr>
            </a:lvl5pPr>
          </a:lstStyle>
          <a:p>
            <a:pPr lvl="0"/>
            <a:r>
              <a:rPr lang="en-US" dirty="0"/>
              <a:t>x.1</a:t>
            </a:r>
            <a:endParaRPr lang="en-HK" dirty="0"/>
          </a:p>
        </p:txBody>
      </p:sp>
      <p:sp>
        <p:nvSpPr>
          <p:cNvPr id="29" name="Text Placeholder 23">
            <a:extLst>
              <a:ext uri="{FF2B5EF4-FFF2-40B4-BE49-F238E27FC236}">
                <a16:creationId xmlns:a16="http://schemas.microsoft.com/office/drawing/2014/main" id="{27E1782A-A4D2-4AC1-9EE1-6A09664C9B7C}"/>
              </a:ext>
            </a:extLst>
          </p:cNvPr>
          <p:cNvSpPr>
            <a:spLocks noGrp="1"/>
          </p:cNvSpPr>
          <p:nvPr>
            <p:ph type="body" sz="quarter" idx="20" hasCustomPrompt="1"/>
          </p:nvPr>
        </p:nvSpPr>
        <p:spPr>
          <a:xfrm>
            <a:off x="5094151" y="1551186"/>
            <a:ext cx="1171502" cy="426244"/>
          </a:xfrm>
        </p:spPr>
        <p:txBody>
          <a:bodyPr anchor="ctr"/>
          <a:lstStyle>
            <a:lvl1pPr algn="ctr">
              <a:buNone/>
              <a:defRPr sz="1800">
                <a:latin typeface="Lato Light" panose="020F0502020204030203"/>
              </a:defRPr>
            </a:lvl1pPr>
            <a:lvl2pPr>
              <a:defRPr>
                <a:latin typeface="Lato Light" panose="020F0502020204030203"/>
              </a:defRPr>
            </a:lvl2pPr>
            <a:lvl3pPr>
              <a:defRPr>
                <a:latin typeface="Lato Light" panose="020F0502020204030203"/>
              </a:defRPr>
            </a:lvl3pPr>
            <a:lvl4pPr>
              <a:defRPr>
                <a:latin typeface="Lato Light" panose="020F0502020204030203"/>
              </a:defRPr>
            </a:lvl4pPr>
            <a:lvl5pPr>
              <a:defRPr>
                <a:latin typeface="Lato Light" panose="020F0502020204030203"/>
              </a:defRPr>
            </a:lvl5pPr>
          </a:lstStyle>
          <a:p>
            <a:pPr lvl="0"/>
            <a:r>
              <a:rPr lang="en-US" dirty="0"/>
              <a:t>x.2</a:t>
            </a:r>
            <a:endParaRPr lang="en-HK" dirty="0"/>
          </a:p>
        </p:txBody>
      </p:sp>
      <p:sp>
        <p:nvSpPr>
          <p:cNvPr id="2" name="Footer Placeholder 1">
            <a:extLst>
              <a:ext uri="{FF2B5EF4-FFF2-40B4-BE49-F238E27FC236}">
                <a16:creationId xmlns:a16="http://schemas.microsoft.com/office/drawing/2014/main" id="{71B8DFCB-52A9-B449-AD77-B2045DDBB3A6}"/>
              </a:ext>
            </a:extLst>
          </p:cNvPr>
          <p:cNvSpPr>
            <a:spLocks noGrp="1"/>
          </p:cNvSpPr>
          <p:nvPr>
            <p:ph type="ftr" sz="quarter" idx="21"/>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3EA99B8C-282C-004A-ADBD-CDEB7D06652F}"/>
              </a:ext>
            </a:extLst>
          </p:cNvPr>
          <p:cNvSpPr>
            <a:spLocks noGrp="1"/>
          </p:cNvSpPr>
          <p:nvPr>
            <p:ph type="sldNum" sz="quarter" idx="2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579685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9E02E643-C8B8-9A49-8DB6-5422F19F23A0}"/>
              </a:ext>
            </a:extLst>
          </p:cNvPr>
          <p:cNvSpPr>
            <a:spLocks noGrp="1"/>
          </p:cNvSpPr>
          <p:nvPr>
            <p:ph type="pic" sz="quarter" idx="14"/>
          </p:nvPr>
        </p:nvSpPr>
        <p:spPr>
          <a:xfrm>
            <a:off x="4284364" y="1526289"/>
            <a:ext cx="4171068" cy="2882687"/>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7" name="Title 24">
            <a:extLst>
              <a:ext uri="{FF2B5EF4-FFF2-40B4-BE49-F238E27FC236}">
                <a16:creationId xmlns:a16="http://schemas.microsoft.com/office/drawing/2014/main" id="{BA3319D0-96F0-4C8E-A15F-59481589A7A5}"/>
              </a:ext>
            </a:extLst>
          </p:cNvPr>
          <p:cNvSpPr>
            <a:spLocks noGrp="1"/>
          </p:cNvSpPr>
          <p:nvPr>
            <p:ph type="title" hasCustomPrompt="1"/>
          </p:nvPr>
        </p:nvSpPr>
        <p:spPr>
          <a:xfrm>
            <a:off x="627671" y="573882"/>
            <a:ext cx="7886700" cy="380874"/>
          </a:xfrm>
        </p:spPr>
        <p:txBody>
          <a:bodyPr/>
          <a:lstStyle>
            <a:lvl1pPr>
              <a:defRPr sz="2250"/>
            </a:lvl1pPr>
          </a:lstStyle>
          <a:p>
            <a:r>
              <a:rPr lang="en-US" dirty="0"/>
              <a:t>&lt;Slide Title Here&gt;</a:t>
            </a:r>
            <a:endParaRPr lang="en-HK" dirty="0"/>
          </a:p>
        </p:txBody>
      </p:sp>
      <p:sp>
        <p:nvSpPr>
          <p:cNvPr id="10" name="Text Placeholder 9">
            <a:extLst>
              <a:ext uri="{FF2B5EF4-FFF2-40B4-BE49-F238E27FC236}">
                <a16:creationId xmlns:a16="http://schemas.microsoft.com/office/drawing/2014/main" id="{078EAC23-88FF-458F-9AFA-669FBD2784AD}"/>
              </a:ext>
            </a:extLst>
          </p:cNvPr>
          <p:cNvSpPr>
            <a:spLocks noGrp="1"/>
          </p:cNvSpPr>
          <p:nvPr>
            <p:ph type="body" sz="quarter" idx="15" hasCustomPrompt="1"/>
          </p:nvPr>
        </p:nvSpPr>
        <p:spPr>
          <a:xfrm>
            <a:off x="627671" y="1365647"/>
            <a:ext cx="3386515" cy="3043329"/>
          </a:xfrm>
        </p:spPr>
        <p:txBody>
          <a:bodyPr anchor="t">
            <a:normAutofit/>
          </a:bodyPr>
          <a:lstStyle>
            <a:lvl1pPr marL="214313" indent="-214313">
              <a:lnSpc>
                <a:spcPct val="150000"/>
              </a:lnSpc>
              <a:spcBef>
                <a:spcPts val="375"/>
              </a:spcBef>
              <a:buFont typeface="Arial" panose="020B0604020202020204" pitchFamily="34" charset="0"/>
              <a:buChar char="•"/>
              <a:defRPr sz="1650">
                <a:solidFill>
                  <a:schemeClr val="bg1"/>
                </a:solidFill>
                <a:latin typeface="+mn-lt"/>
                <a:ea typeface="Lato Medium" panose="020F0502020204030203" pitchFamily="34" charset="0"/>
                <a:cs typeface="Lato Medium" panose="020F0502020204030203" pitchFamily="34" charset="0"/>
              </a:defRPr>
            </a:lvl1pPr>
            <a:lvl2pPr>
              <a:defRPr sz="1650">
                <a:solidFill>
                  <a:schemeClr val="bg1"/>
                </a:solidFill>
              </a:defRPr>
            </a:lvl2pPr>
            <a:lvl3pPr>
              <a:defRPr sz="1650">
                <a:solidFill>
                  <a:schemeClr val="bg1"/>
                </a:solidFill>
              </a:defRPr>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p>
          <a:p>
            <a:pPr lvl="0"/>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a:p>
            <a:pPr lvl="0"/>
            <a:endParaRPr lang="en-HK" dirty="0"/>
          </a:p>
        </p:txBody>
      </p:sp>
      <p:sp>
        <p:nvSpPr>
          <p:cNvPr id="2" name="Footer Placeholder 1">
            <a:extLst>
              <a:ext uri="{FF2B5EF4-FFF2-40B4-BE49-F238E27FC236}">
                <a16:creationId xmlns:a16="http://schemas.microsoft.com/office/drawing/2014/main" id="{CD36B2EE-508F-054F-836D-E0CC1ABBB74B}"/>
              </a:ext>
            </a:extLst>
          </p:cNvPr>
          <p:cNvSpPr>
            <a:spLocks noGrp="1"/>
          </p:cNvSpPr>
          <p:nvPr>
            <p:ph type="ftr" sz="quarter" idx="17"/>
          </p:nvPr>
        </p:nvSpPr>
        <p:spPr>
          <a:xfrm>
            <a:off x="628280" y="4706505"/>
            <a:ext cx="3086100" cy="273844"/>
          </a:xfrm>
          <a:prstGeom prst="rect">
            <a:avLst/>
          </a:prstGeom>
        </p:spPr>
        <p:txBody>
          <a:bodyPr/>
          <a:lstStyle/>
          <a:p>
            <a:r>
              <a:rPr lang="en-US" dirty="0"/>
              <a:t>Copyright </a:t>
            </a:r>
            <a:r>
              <a:rPr lang="en-HK" dirty="0"/>
              <a:t>© 2021 Krystal Institute Limited. All rights reserved</a:t>
            </a:r>
            <a:endParaRPr lang="en-US" dirty="0"/>
          </a:p>
        </p:txBody>
      </p:sp>
      <p:sp>
        <p:nvSpPr>
          <p:cNvPr id="3" name="Slide Number Placeholder 2">
            <a:extLst>
              <a:ext uri="{FF2B5EF4-FFF2-40B4-BE49-F238E27FC236}">
                <a16:creationId xmlns:a16="http://schemas.microsoft.com/office/drawing/2014/main" id="{9E07804B-13FC-9F4C-8888-97F387E8796E}"/>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324131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6646">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6" name="Title 24">
            <a:extLst>
              <a:ext uri="{FF2B5EF4-FFF2-40B4-BE49-F238E27FC236}">
                <a16:creationId xmlns:a16="http://schemas.microsoft.com/office/drawing/2014/main" id="{75AA9749-A0D2-4406-A960-2FEBCA97D295}"/>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7" name="Picture Placeholder 8">
            <a:extLst>
              <a:ext uri="{FF2B5EF4-FFF2-40B4-BE49-F238E27FC236}">
                <a16:creationId xmlns:a16="http://schemas.microsoft.com/office/drawing/2014/main" id="{C5420959-9E2C-4756-B905-A4A79E99B241}"/>
              </a:ext>
            </a:extLst>
          </p:cNvPr>
          <p:cNvSpPr>
            <a:spLocks noGrp="1"/>
          </p:cNvSpPr>
          <p:nvPr>
            <p:ph type="pic" sz="quarter" idx="14"/>
          </p:nvPr>
        </p:nvSpPr>
        <p:spPr>
          <a:xfrm>
            <a:off x="976203" y="1725078"/>
            <a:ext cx="3595797" cy="248510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Text Placeholder 9">
            <a:extLst>
              <a:ext uri="{FF2B5EF4-FFF2-40B4-BE49-F238E27FC236}">
                <a16:creationId xmlns:a16="http://schemas.microsoft.com/office/drawing/2014/main" id="{8E4DEECA-8DD8-4F7A-BCAB-0AF4E7AC9946}"/>
              </a:ext>
            </a:extLst>
          </p:cNvPr>
          <p:cNvSpPr>
            <a:spLocks noGrp="1"/>
          </p:cNvSpPr>
          <p:nvPr>
            <p:ph type="body" sz="quarter" idx="15" hasCustomPrompt="1"/>
          </p:nvPr>
        </p:nvSpPr>
        <p:spPr>
          <a:xfrm>
            <a:off x="5301357" y="1365647"/>
            <a:ext cx="3386515" cy="3078748"/>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p>
          <a:p>
            <a:pPr lvl="0"/>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9182CA34-897C-9943-865B-5EC69B386280}"/>
              </a:ext>
            </a:extLst>
          </p:cNvPr>
          <p:cNvSpPr>
            <a:spLocks noGrp="1"/>
          </p:cNvSpPr>
          <p:nvPr>
            <p:ph type="ftr" sz="quarter" idx="17"/>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62176B4C-32C3-BD4B-B666-E64A50C62E90}"/>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90194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8710">
          <p15:clr>
            <a:srgbClr val="9FCC3B"/>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Below">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2F7C10D4-A8F6-4CC7-AC4D-06CB6329C271}"/>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0" name="Picture Placeholder 8">
            <a:extLst>
              <a:ext uri="{FF2B5EF4-FFF2-40B4-BE49-F238E27FC236}">
                <a16:creationId xmlns:a16="http://schemas.microsoft.com/office/drawing/2014/main" id="{9B82FECD-B4F3-4F7B-BF2A-7BE0534FBFED}"/>
              </a:ext>
            </a:extLst>
          </p:cNvPr>
          <p:cNvSpPr>
            <a:spLocks noGrp="1"/>
          </p:cNvSpPr>
          <p:nvPr>
            <p:ph type="pic" sz="quarter" idx="18"/>
          </p:nvPr>
        </p:nvSpPr>
        <p:spPr>
          <a:xfrm>
            <a:off x="1620603" y="2571750"/>
            <a:ext cx="5902793" cy="1793391"/>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15" name="Text Placeholder 9">
            <a:extLst>
              <a:ext uri="{FF2B5EF4-FFF2-40B4-BE49-F238E27FC236}">
                <a16:creationId xmlns:a16="http://schemas.microsoft.com/office/drawing/2014/main" id="{7932DB2E-9594-4FCE-A26D-416626EBB89F}"/>
              </a:ext>
            </a:extLst>
          </p:cNvPr>
          <p:cNvSpPr>
            <a:spLocks noGrp="1"/>
          </p:cNvSpPr>
          <p:nvPr>
            <p:ph type="body" sz="quarter" idx="15" hasCustomPrompt="1"/>
          </p:nvPr>
        </p:nvSpPr>
        <p:spPr>
          <a:xfrm>
            <a:off x="731614" y="1365646"/>
            <a:ext cx="7680773" cy="1092773"/>
          </a:xfrm>
        </p:spPr>
        <p:txBody>
          <a:bodyPr anchor="t">
            <a:normAutofit/>
          </a:bodyPr>
          <a:lstStyle>
            <a:lvl1pPr marL="0" indent="0">
              <a:lnSpc>
                <a:spcPct val="150000"/>
              </a:lnSpc>
              <a:spcBef>
                <a:spcPts val="375"/>
              </a:spcBef>
              <a:buNone/>
              <a:defRPr sz="1650">
                <a:latin typeface="+mn-lt"/>
              </a:defRPr>
            </a:lvl1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p>
        </p:txBody>
      </p:sp>
      <p:sp>
        <p:nvSpPr>
          <p:cNvPr id="2" name="Footer Placeholder 1">
            <a:extLst>
              <a:ext uri="{FF2B5EF4-FFF2-40B4-BE49-F238E27FC236}">
                <a16:creationId xmlns:a16="http://schemas.microsoft.com/office/drawing/2014/main" id="{47B721A8-E915-7E49-B32D-4491D3C99094}"/>
              </a:ext>
            </a:extLst>
          </p:cNvPr>
          <p:cNvSpPr>
            <a:spLocks noGrp="1"/>
          </p:cNvSpPr>
          <p:nvPr>
            <p:ph type="ftr" sz="quarter" idx="20"/>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4B3D06B1-7C4A-9343-B57D-A6B7D1FEAEB5}"/>
              </a:ext>
            </a:extLst>
          </p:cNvPr>
          <p:cNvSpPr>
            <a:spLocks noGrp="1"/>
          </p:cNvSpPr>
          <p:nvPr>
            <p:ph type="sldNum" sz="quarter" idx="21"/>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046084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2AC7C9A0-C487-1A4B-8E10-0C14D57A77EF}"/>
              </a:ext>
            </a:extLst>
          </p:cNvPr>
          <p:cNvSpPr>
            <a:spLocks noGrp="1"/>
          </p:cNvSpPr>
          <p:nvPr>
            <p:ph type="pic" sz="quarter" idx="15"/>
          </p:nvPr>
        </p:nvSpPr>
        <p:spPr>
          <a:xfrm>
            <a:off x="3460267" y="175740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AA46D0FC-61EB-8347-B0F4-17667E5F08BA}"/>
              </a:ext>
            </a:extLst>
          </p:cNvPr>
          <p:cNvSpPr>
            <a:spLocks noGrp="1"/>
          </p:cNvSpPr>
          <p:nvPr>
            <p:ph type="pic" sz="quarter" idx="16"/>
          </p:nvPr>
        </p:nvSpPr>
        <p:spPr>
          <a:xfrm>
            <a:off x="4843397" y="175740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9" name="Picture Placeholder 8">
            <a:extLst>
              <a:ext uri="{FF2B5EF4-FFF2-40B4-BE49-F238E27FC236}">
                <a16:creationId xmlns:a16="http://schemas.microsoft.com/office/drawing/2014/main" id="{236122E8-E51B-D348-ACE9-189658BA7F8D}"/>
              </a:ext>
            </a:extLst>
          </p:cNvPr>
          <p:cNvSpPr>
            <a:spLocks noGrp="1"/>
          </p:cNvSpPr>
          <p:nvPr>
            <p:ph type="pic" sz="quarter" idx="17"/>
          </p:nvPr>
        </p:nvSpPr>
        <p:spPr>
          <a:xfrm>
            <a:off x="3460267" y="314646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10" name="Picture Placeholder 8">
            <a:extLst>
              <a:ext uri="{FF2B5EF4-FFF2-40B4-BE49-F238E27FC236}">
                <a16:creationId xmlns:a16="http://schemas.microsoft.com/office/drawing/2014/main" id="{39A8D908-7BD3-2E48-80AC-D9C030BD4B9A}"/>
              </a:ext>
            </a:extLst>
          </p:cNvPr>
          <p:cNvSpPr>
            <a:spLocks noGrp="1"/>
          </p:cNvSpPr>
          <p:nvPr>
            <p:ph type="pic" sz="quarter" idx="18"/>
          </p:nvPr>
        </p:nvSpPr>
        <p:spPr>
          <a:xfrm>
            <a:off x="4843397" y="314646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12" name="Title 24">
            <a:extLst>
              <a:ext uri="{FF2B5EF4-FFF2-40B4-BE49-F238E27FC236}">
                <a16:creationId xmlns:a16="http://schemas.microsoft.com/office/drawing/2014/main" id="{C33CEA8E-2105-4BF6-94DD-CE601A816E02}"/>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4" name="Text Placeholder 9">
            <a:extLst>
              <a:ext uri="{FF2B5EF4-FFF2-40B4-BE49-F238E27FC236}">
                <a16:creationId xmlns:a16="http://schemas.microsoft.com/office/drawing/2014/main" id="{1B287D08-CD62-47F5-983A-E0E6E9A5D32F}"/>
              </a:ext>
            </a:extLst>
          </p:cNvPr>
          <p:cNvSpPr>
            <a:spLocks noGrp="1"/>
          </p:cNvSpPr>
          <p:nvPr>
            <p:ph type="body" sz="quarter" idx="20" hasCustomPrompt="1"/>
          </p:nvPr>
        </p:nvSpPr>
        <p:spPr>
          <a:xfrm>
            <a:off x="6333962" y="1513232"/>
            <a:ext cx="2353910" cy="2855016"/>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15" name="Text Placeholder 9">
            <a:extLst>
              <a:ext uri="{FF2B5EF4-FFF2-40B4-BE49-F238E27FC236}">
                <a16:creationId xmlns:a16="http://schemas.microsoft.com/office/drawing/2014/main" id="{972E76DF-7C03-41FA-AD81-BB38C36DD09C}"/>
              </a:ext>
            </a:extLst>
          </p:cNvPr>
          <p:cNvSpPr>
            <a:spLocks noGrp="1"/>
          </p:cNvSpPr>
          <p:nvPr>
            <p:ph type="body" sz="quarter" idx="21" hasCustomPrompt="1"/>
          </p:nvPr>
        </p:nvSpPr>
        <p:spPr>
          <a:xfrm>
            <a:off x="631169" y="1513232"/>
            <a:ext cx="2353910" cy="2855016"/>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CE704549-32CF-D048-970B-E8B897834BA3}"/>
              </a:ext>
            </a:extLst>
          </p:cNvPr>
          <p:cNvSpPr>
            <a:spLocks noGrp="1"/>
          </p:cNvSpPr>
          <p:nvPr>
            <p:ph type="ftr" sz="quarter" idx="22"/>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93F1AFF9-3501-9741-83C9-B4C809225619}"/>
              </a:ext>
            </a:extLst>
          </p:cNvPr>
          <p:cNvSpPr>
            <a:spLocks noGrp="1"/>
          </p:cNvSpPr>
          <p:nvPr>
            <p:ph type="sldNum" sz="quarter" idx="23"/>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6375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7678">
          <p15:clr>
            <a:srgbClr val="9FCC3B"/>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image" Target="../media/image1.png"/><Relationship Id="rId5" Type="http://schemas.openxmlformats.org/officeDocument/2006/relationships/slideLayout" Target="../slideLayouts/slideLayout8.xml"/><Relationship Id="rId10"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4"/>
            <a:ext cx="7886700" cy="994172"/>
          </a:xfrm>
          <a:prstGeom prst="rect">
            <a:avLst/>
          </a:prstGeom>
          <a:effectLst>
            <a:outerShdw blurRad="38100" dist="38100" dir="2700000" algn="ctr" rotWithShape="0">
              <a:schemeClr val="bg1">
                <a:alpha val="43000"/>
              </a:schemeClr>
            </a:outerShdw>
          </a:effectLst>
        </p:spPr>
        <p:txBody>
          <a:bodyPr vert="horz" lIns="91440" tIns="45720" rIns="91440" bIns="45720" rtlCol="0" anchor="ctr">
            <a:normAutofit/>
          </a:bodyPr>
          <a:lstStyle/>
          <a:p>
            <a:pPr marL="0" marR="0" lvl="0" indent="0" algn="l" defTabSz="510191" rtl="0" eaLnBrk="1" fontAlgn="auto" latinLnBrk="0" hangingPunct="1">
              <a:lnSpc>
                <a:spcPct val="100000"/>
              </a:lnSpc>
              <a:spcBef>
                <a:spcPts val="0"/>
              </a:spcBef>
              <a:spcAft>
                <a:spcPts val="0"/>
              </a:spcAft>
              <a:buClrTx/>
              <a:buSzPts val="5200"/>
              <a:buFontTx/>
              <a:buNone/>
              <a:tabLst/>
              <a:defRPr/>
            </a:pPr>
            <a:r>
              <a:rPr lang="zh-TW" altLang="en-US"/>
              <a:t>按一下以編輯母片標題樣式</a:t>
            </a:r>
            <a:endParaRPr lang="en-US" dirty="0"/>
          </a:p>
        </p:txBody>
      </p:sp>
      <p:sp>
        <p:nvSpPr>
          <p:cNvPr id="3" name="Text Placeholder 2"/>
          <p:cNvSpPr>
            <a:spLocks noGrp="1"/>
          </p:cNvSpPr>
          <p:nvPr>
            <p:ph type="body" idx="1"/>
          </p:nvPr>
        </p:nvSpPr>
        <p:spPr>
          <a:xfrm>
            <a:off x="628651" y="1369219"/>
            <a:ext cx="7886700" cy="3263504"/>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1" y="4767263"/>
            <a:ext cx="2057400" cy="273844"/>
          </a:xfrm>
          <a:prstGeom prst="rect">
            <a:avLst/>
          </a:prstGeom>
        </p:spPr>
        <p:txBody>
          <a:bodyPr vert="horz" lIns="91440" tIns="45720" rIns="91440" bIns="45720" rtlCol="0" anchor="ctr"/>
          <a:lstStyle>
            <a:lvl1pPr algn="l">
              <a:defRPr sz="900">
                <a:solidFill>
                  <a:schemeClr val="bg2">
                    <a:lumMod val="50000"/>
                  </a:schemeClr>
                </a:solidFill>
              </a:defRPr>
            </a:lvl1pPr>
          </a:lstStyle>
          <a:p>
            <a:endParaRPr lang="zh-HK" altLang="en-US"/>
          </a:p>
        </p:txBody>
      </p:sp>
      <p:sp>
        <p:nvSpPr>
          <p:cNvPr id="5" name="Footer Placeholder 4"/>
          <p:cNvSpPr>
            <a:spLocks noGrp="1"/>
          </p:cNvSpPr>
          <p:nvPr>
            <p:ph type="ftr" sz="quarter" idx="3"/>
          </p:nvPr>
        </p:nvSpPr>
        <p:spPr>
          <a:xfrm>
            <a:off x="3028951" y="4767263"/>
            <a:ext cx="3086100" cy="273844"/>
          </a:xfrm>
          <a:prstGeom prst="rect">
            <a:avLst/>
          </a:prstGeom>
        </p:spPr>
        <p:txBody>
          <a:bodyPr vert="horz" lIns="91440" tIns="45720" rIns="91440" bIns="45720" rtlCol="0" anchor="ctr"/>
          <a:lstStyle>
            <a:lvl1pPr algn="ctr">
              <a:defRPr sz="900">
                <a:solidFill>
                  <a:schemeClr val="bg2">
                    <a:lumMod val="50000"/>
                  </a:schemeClr>
                </a:solidFill>
              </a:defRPr>
            </a:lvl1pPr>
          </a:lstStyle>
          <a:p>
            <a:endParaRPr lang="zh-HK"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2">
                    <a:lumMod val="50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7" name="Footer Placeholder 4">
            <a:extLst>
              <a:ext uri="{FF2B5EF4-FFF2-40B4-BE49-F238E27FC236}">
                <a16:creationId xmlns:a16="http://schemas.microsoft.com/office/drawing/2014/main" id="{1A2AE939-ABFF-1947-BC7C-301F2F8C7484}"/>
              </a:ext>
            </a:extLst>
          </p:cNvPr>
          <p:cNvSpPr txBox="1">
            <a:spLocks/>
          </p:cNvSpPr>
          <p:nvPr userDrawn="1"/>
        </p:nvSpPr>
        <p:spPr>
          <a:xfrm>
            <a:off x="7116270" y="7557"/>
            <a:ext cx="2118415" cy="95407"/>
          </a:xfrm>
          <a:prstGeom prst="rect">
            <a:avLst/>
          </a:prstGeom>
        </p:spPr>
        <p:txBody>
          <a:bodyPr vert="horz" lIns="91440" tIns="45720" rIns="91440" bIns="45720" rtlCol="0" anchor="ctr"/>
          <a:lstStyle>
            <a:defPPr>
              <a:defRPr lang="en-US"/>
            </a:defPPr>
            <a:lvl1pPr marL="0" algn="l" defTabSz="1828434" rtl="0" eaLnBrk="1" latinLnBrk="0" hangingPunct="1">
              <a:defRPr sz="600"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dirty="0"/>
              <a:t>Copyright </a:t>
            </a:r>
            <a:r>
              <a:rPr lang="en-HK" dirty="0"/>
              <a:t>© 2021 Krystal Institute Limited. All rights reserved.</a:t>
            </a:r>
            <a:endParaRPr lang="en-US" dirty="0"/>
          </a:p>
        </p:txBody>
      </p:sp>
    </p:spTree>
    <p:extLst>
      <p:ext uri="{BB962C8B-B14F-4D97-AF65-F5344CB8AC3E}">
        <p14:creationId xmlns:p14="http://schemas.microsoft.com/office/powerpoint/2010/main" val="5438665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5" r:id="rId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685640" rtl="0" eaLnBrk="1" latinLnBrk="0" hangingPunct="1">
        <a:lnSpc>
          <a:spcPct val="90000"/>
        </a:lnSpc>
        <a:spcBef>
          <a:spcPct val="0"/>
        </a:spcBef>
        <a:buNone/>
        <a:defRPr kumimoji="0" lang="en-US" sz="3300" b="1" i="0" u="none" strike="noStrike" kern="1200" cap="none" spc="0" normalizeH="0" baseline="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p:titleStyle>
    <p:bodyStyle>
      <a:lvl1pPr marL="0" indent="0" algn="l" defTabSz="685640" rtl="0" eaLnBrk="1" latinLnBrk="0" hangingPunct="1">
        <a:lnSpc>
          <a:spcPct val="90000"/>
        </a:lnSpc>
        <a:spcBef>
          <a:spcPts val="750"/>
        </a:spcBef>
        <a:buFont typeface="Arial" panose="020B0604020202020204" pitchFamily="34" charset="0"/>
        <a:buNone/>
        <a:defRPr sz="1650" kern="1200">
          <a:solidFill>
            <a:schemeClr val="bg1"/>
          </a:solidFill>
          <a:latin typeface="Lato Medium" panose="020F0502020204030203"/>
          <a:ea typeface="+mn-ea"/>
          <a:cs typeface="+mn-cs"/>
        </a:defRPr>
      </a:lvl1pPr>
      <a:lvl2pPr marL="342820" indent="0" algn="l" defTabSz="685640" rtl="0" eaLnBrk="1" latinLnBrk="0" hangingPunct="1">
        <a:lnSpc>
          <a:spcPct val="90000"/>
        </a:lnSpc>
        <a:spcBef>
          <a:spcPts val="375"/>
        </a:spcBef>
        <a:buFont typeface="Arial" panose="020B0604020202020204" pitchFamily="34" charset="0"/>
        <a:buNone/>
        <a:defRPr sz="1500" kern="1200">
          <a:solidFill>
            <a:schemeClr val="bg1"/>
          </a:solidFill>
          <a:latin typeface="Lato Light" panose="020F0502020204030203"/>
          <a:ea typeface="+mn-ea"/>
          <a:cs typeface="+mn-cs"/>
        </a:defRPr>
      </a:lvl2pPr>
      <a:lvl3pPr marL="685640" indent="0" algn="l" defTabSz="685640" rtl="0" eaLnBrk="1" latinLnBrk="0" hangingPunct="1">
        <a:lnSpc>
          <a:spcPct val="90000"/>
        </a:lnSpc>
        <a:spcBef>
          <a:spcPts val="375"/>
        </a:spcBef>
        <a:buFont typeface="Arial" panose="020B0604020202020204" pitchFamily="34" charset="0"/>
        <a:buNone/>
        <a:defRPr sz="1200" kern="1200">
          <a:solidFill>
            <a:schemeClr val="bg1"/>
          </a:solidFill>
          <a:latin typeface="Lato Light" panose="020F0502020204030203"/>
          <a:ea typeface="+mn-ea"/>
          <a:cs typeface="+mn-cs"/>
        </a:defRPr>
      </a:lvl3pPr>
      <a:lvl4pPr marL="1028460" indent="0" algn="l" defTabSz="685640" rtl="0" eaLnBrk="1" latinLnBrk="0" hangingPunct="1">
        <a:lnSpc>
          <a:spcPct val="90000"/>
        </a:lnSpc>
        <a:spcBef>
          <a:spcPts val="375"/>
        </a:spcBef>
        <a:buFont typeface="Arial" panose="020B0604020202020204" pitchFamily="34" charset="0"/>
        <a:buNone/>
        <a:defRPr sz="1050" kern="1200">
          <a:solidFill>
            <a:schemeClr val="bg1"/>
          </a:solidFill>
          <a:latin typeface="Lato Light" panose="020F0502020204030203"/>
          <a:ea typeface="+mn-ea"/>
          <a:cs typeface="+mn-cs"/>
        </a:defRPr>
      </a:lvl4pPr>
      <a:lvl5pPr marL="1371280" indent="0" algn="l" defTabSz="685640" rtl="0" eaLnBrk="1" latinLnBrk="0" hangingPunct="1">
        <a:lnSpc>
          <a:spcPct val="90000"/>
        </a:lnSpc>
        <a:spcBef>
          <a:spcPts val="375"/>
        </a:spcBef>
        <a:buFont typeface="Arial" panose="020B0604020202020204" pitchFamily="34" charset="0"/>
        <a:buNone/>
        <a:defRPr sz="1050" kern="1200">
          <a:solidFill>
            <a:schemeClr val="bg1"/>
          </a:solidFill>
          <a:latin typeface="Lato Light" panose="020F0502020204030203"/>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40" rtl="0" eaLnBrk="1" latinLnBrk="0" hangingPunct="1">
        <a:defRPr sz="1350" kern="1200">
          <a:solidFill>
            <a:schemeClr val="tx1"/>
          </a:solidFill>
          <a:latin typeface="+mn-lt"/>
          <a:ea typeface="+mn-ea"/>
          <a:cs typeface="+mn-cs"/>
        </a:defRPr>
      </a:lvl1pPr>
      <a:lvl2pPr marL="342820" algn="l" defTabSz="685640" rtl="0" eaLnBrk="1" latinLnBrk="0" hangingPunct="1">
        <a:defRPr sz="1350" kern="1200">
          <a:solidFill>
            <a:schemeClr val="tx1"/>
          </a:solidFill>
          <a:latin typeface="+mn-lt"/>
          <a:ea typeface="+mn-ea"/>
          <a:cs typeface="+mn-cs"/>
        </a:defRPr>
      </a:lvl2pPr>
      <a:lvl3pPr marL="685640" algn="l" defTabSz="685640" rtl="0" eaLnBrk="1" latinLnBrk="0" hangingPunct="1">
        <a:defRPr sz="1350" kern="1200">
          <a:solidFill>
            <a:schemeClr val="tx1"/>
          </a:solidFill>
          <a:latin typeface="+mn-lt"/>
          <a:ea typeface="+mn-ea"/>
          <a:cs typeface="+mn-cs"/>
        </a:defRPr>
      </a:lvl3pPr>
      <a:lvl4pPr marL="1028460" algn="l" defTabSz="685640" rtl="0" eaLnBrk="1" latinLnBrk="0" hangingPunct="1">
        <a:defRPr sz="1350" kern="1200">
          <a:solidFill>
            <a:schemeClr val="tx1"/>
          </a:solidFill>
          <a:latin typeface="+mn-lt"/>
          <a:ea typeface="+mn-ea"/>
          <a:cs typeface="+mn-cs"/>
        </a:defRPr>
      </a:lvl4pPr>
      <a:lvl5pPr marL="1371280" algn="l" defTabSz="685640" rtl="0" eaLnBrk="1" latinLnBrk="0" hangingPunct="1">
        <a:defRPr sz="1350" kern="1200">
          <a:solidFill>
            <a:schemeClr val="tx1"/>
          </a:solidFill>
          <a:latin typeface="+mn-lt"/>
          <a:ea typeface="+mn-ea"/>
          <a:cs typeface="+mn-cs"/>
        </a:defRPr>
      </a:lvl5pPr>
      <a:lvl6pPr marL="1714100" algn="l" defTabSz="685640" rtl="0" eaLnBrk="1" latinLnBrk="0" hangingPunct="1">
        <a:defRPr sz="1350" kern="1200">
          <a:solidFill>
            <a:schemeClr val="tx1"/>
          </a:solidFill>
          <a:latin typeface="+mn-lt"/>
          <a:ea typeface="+mn-ea"/>
          <a:cs typeface="+mn-cs"/>
        </a:defRPr>
      </a:lvl6pPr>
      <a:lvl7pPr marL="2056920" algn="l" defTabSz="685640" rtl="0" eaLnBrk="1" latinLnBrk="0" hangingPunct="1">
        <a:defRPr sz="1350" kern="1200">
          <a:solidFill>
            <a:schemeClr val="tx1"/>
          </a:solidFill>
          <a:latin typeface="+mn-lt"/>
          <a:ea typeface="+mn-ea"/>
          <a:cs typeface="+mn-cs"/>
        </a:defRPr>
      </a:lvl7pPr>
      <a:lvl8pPr marL="2399740" algn="l" defTabSz="685640" rtl="0" eaLnBrk="1" latinLnBrk="0" hangingPunct="1">
        <a:defRPr sz="1350" kern="1200">
          <a:solidFill>
            <a:schemeClr val="tx1"/>
          </a:solidFill>
          <a:latin typeface="+mn-lt"/>
          <a:ea typeface="+mn-ea"/>
          <a:cs typeface="+mn-cs"/>
        </a:defRPr>
      </a:lvl8pPr>
      <a:lvl9pPr marL="2742559" algn="l" defTabSz="68564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4">
          <p15:clr>
            <a:srgbClr val="547EBF"/>
          </p15:clr>
        </p15:guide>
        <p15:guide id="2" orient="horz" pos="8016">
          <p15:clr>
            <a:srgbClr val="547EBF"/>
          </p15:clr>
        </p15:guide>
        <p15:guide id="3" pos="766">
          <p15:clr>
            <a:srgbClr val="547EBF"/>
          </p15:clr>
        </p15:guide>
        <p15:guide id="4" pos="14590">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223" y="573882"/>
            <a:ext cx="7875299" cy="38087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1" y="1369219"/>
            <a:ext cx="7886700" cy="295284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solidFill>
              </a:defRPr>
            </a:lvl1pPr>
          </a:lstStyle>
          <a:p>
            <a:fld id="{48F63A3B-78C7-47BE-AE5E-E10140E04643}" type="slidenum">
              <a:rPr lang="en-US" smtClean="0"/>
              <a:pPr/>
              <a:t>‹#›</a:t>
            </a:fld>
            <a:endParaRPr lang="en-US" dirty="0"/>
          </a:p>
        </p:txBody>
      </p:sp>
      <p:sp>
        <p:nvSpPr>
          <p:cNvPr id="10" name="Footer Placeholder 4">
            <a:extLst>
              <a:ext uri="{FF2B5EF4-FFF2-40B4-BE49-F238E27FC236}">
                <a16:creationId xmlns:a16="http://schemas.microsoft.com/office/drawing/2014/main" id="{F83720A3-979E-8645-9E6D-3891D1B2EA13}"/>
              </a:ext>
            </a:extLst>
          </p:cNvPr>
          <p:cNvSpPr txBox="1">
            <a:spLocks/>
          </p:cNvSpPr>
          <p:nvPr userDrawn="1"/>
        </p:nvSpPr>
        <p:spPr>
          <a:xfrm>
            <a:off x="7116270" y="7557"/>
            <a:ext cx="2118415" cy="95407"/>
          </a:xfrm>
          <a:prstGeom prst="rect">
            <a:avLst/>
          </a:prstGeom>
        </p:spPr>
        <p:txBody>
          <a:bodyPr vert="horz" lIns="91440" tIns="45720" rIns="91440" bIns="45720" rtlCol="0" anchor="ctr"/>
          <a:lstStyle>
            <a:defPPr>
              <a:defRPr lang="en-US"/>
            </a:defPPr>
            <a:lvl1pPr marL="0" algn="l" defTabSz="1828434" rtl="0" eaLnBrk="1" latinLnBrk="0" hangingPunct="1">
              <a:defRPr sz="600"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Copyright </a:t>
            </a:r>
            <a:r>
              <a:rPr lang="en-HK" dirty="0">
                <a:latin typeface="Calibri" panose="020F0502020204030204" pitchFamily="34" charset="0"/>
                <a:cs typeface="Calibri" panose="020F0502020204030204" pitchFamily="34" charset="0"/>
              </a:rPr>
              <a:t>© 2021 Krystal Institute Limited. All rights reserved.</a:t>
            </a:r>
            <a:endParaRPr lang="en-US" dirty="0">
              <a:latin typeface="Calibri" panose="020F0502020204030204" pitchFamily="34" charset="0"/>
              <a:cs typeface="Calibri" panose="020F0502020204030204" pitchFamily="34" charset="0"/>
            </a:endParaRPr>
          </a:p>
        </p:txBody>
      </p:sp>
      <p:sp>
        <p:nvSpPr>
          <p:cNvPr id="8" name="Text Placeholder 3">
            <a:extLst>
              <a:ext uri="{FF2B5EF4-FFF2-40B4-BE49-F238E27FC236}">
                <a16:creationId xmlns:a16="http://schemas.microsoft.com/office/drawing/2014/main" id="{17C0A610-5777-4841-A610-67EBE6C07891}"/>
              </a:ext>
            </a:extLst>
          </p:cNvPr>
          <p:cNvSpPr txBox="1">
            <a:spLocks/>
          </p:cNvSpPr>
          <p:nvPr userDrawn="1"/>
        </p:nvSpPr>
        <p:spPr>
          <a:xfrm>
            <a:off x="628279" y="371475"/>
            <a:ext cx="2172266" cy="202407"/>
          </a:xfrm>
          <a:prstGeom prst="rect">
            <a:avLst/>
          </a:prstGeom>
        </p:spPr>
        <p:txBody>
          <a:bodyPr/>
          <a:lstStyle>
            <a:lvl1pPr marL="214313" indent="-214313" algn="l" defTabSz="685640" rtl="0" eaLnBrk="1" latinLnBrk="0" hangingPunct="1">
              <a:lnSpc>
                <a:spcPct val="90000"/>
              </a:lnSpc>
              <a:spcBef>
                <a:spcPts val="750"/>
              </a:spcBef>
              <a:buFont typeface="Arial" panose="020B0604020202020204" pitchFamily="34" charset="0"/>
              <a:buNone/>
              <a:defRPr sz="1050" kern="1200">
                <a:solidFill>
                  <a:schemeClr val="bg1"/>
                </a:solidFill>
                <a:latin typeface="Lato Medium" panose="020F0502020204030203"/>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050" kern="1200">
                <a:solidFill>
                  <a:schemeClr val="bg1"/>
                </a:solidFill>
                <a:latin typeface="Daytona Pro Condensed Light" panose="020B0306030503040204" pitchFamily="34" charset="0"/>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050" kern="1200">
                <a:solidFill>
                  <a:schemeClr val="bg1"/>
                </a:solidFill>
                <a:latin typeface="Daytona Pro Condensed Light" panose="020B0306030503040204" pitchFamily="34" charset="0"/>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050" kern="1200">
                <a:solidFill>
                  <a:schemeClr val="bg1"/>
                </a:solidFill>
                <a:latin typeface="Daytona Pro Condensed Light" panose="020B0306030503040204" pitchFamily="34" charset="0"/>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HK" b="0" i="0" dirty="0">
              <a:latin typeface="Daytona Condensed Light" panose="020B0306030503040204" pitchFamily="34" charset="0"/>
            </a:endParaRPr>
          </a:p>
        </p:txBody>
      </p:sp>
      <p:sp>
        <p:nvSpPr>
          <p:cNvPr id="7" name="Title Placeholder 1">
            <a:extLst>
              <a:ext uri="{FF2B5EF4-FFF2-40B4-BE49-F238E27FC236}">
                <a16:creationId xmlns:a16="http://schemas.microsoft.com/office/drawing/2014/main" id="{EF9B43F9-99F7-014A-9D41-B38179B15919}"/>
              </a:ext>
            </a:extLst>
          </p:cNvPr>
          <p:cNvSpPr txBox="1">
            <a:spLocks/>
          </p:cNvSpPr>
          <p:nvPr userDrawn="1"/>
        </p:nvSpPr>
        <p:spPr>
          <a:xfrm>
            <a:off x="626222" y="181038"/>
            <a:ext cx="7875299" cy="380874"/>
          </a:xfrm>
          <a:prstGeom prst="rect">
            <a:avLst/>
          </a:prstGeom>
        </p:spPr>
        <p:txBody>
          <a:bodyPr vert="horz" lIns="91440" tIns="45720" rIns="91440" bIns="45720" rtlCol="0" anchor="ctr">
            <a:noAutofit/>
          </a:bodyPr>
          <a:lstStyle>
            <a:lvl1pPr marL="0" algn="l" defTabSz="685663" rtl="0" eaLnBrk="1" latinLnBrk="0" hangingPunct="1">
              <a:lnSpc>
                <a:spcPct val="90000"/>
              </a:lnSpc>
              <a:spcBef>
                <a:spcPct val="0"/>
              </a:spcBef>
              <a:buNone/>
              <a:defRPr lang="en-US" sz="2250" kern="1200" dirty="0">
                <a:solidFill>
                  <a:schemeClr val="bg1"/>
                </a:solidFill>
                <a:effectLst>
                  <a:outerShdw blurRad="38100" dist="38100" dir="2700000" algn="ctr" rotWithShape="0">
                    <a:schemeClr val="bg1">
                      <a:alpha val="43000"/>
                    </a:schemeClr>
                  </a:outerShdw>
                </a:effectLst>
                <a:latin typeface="Lato Medium" panose="020F0502020204030203"/>
                <a:ea typeface="Roboto Medium" panose="02000000000000000000" pitchFamily="2" charset="0"/>
                <a:cs typeface="+mj-cs"/>
              </a:defRPr>
            </a:lvl1pPr>
          </a:lstStyle>
          <a:p>
            <a:endParaRPr lang="en-HK" sz="1050" b="0" dirty="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 Placeholder 3">
            <a:extLst>
              <a:ext uri="{FF2B5EF4-FFF2-40B4-BE49-F238E27FC236}">
                <a16:creationId xmlns:a16="http://schemas.microsoft.com/office/drawing/2014/main" id="{D5C5725D-2D4D-8141-87AA-85B98F9674F6}"/>
              </a:ext>
            </a:extLst>
          </p:cNvPr>
          <p:cNvSpPr txBox="1">
            <a:spLocks/>
          </p:cNvSpPr>
          <p:nvPr userDrawn="1"/>
        </p:nvSpPr>
        <p:spPr>
          <a:xfrm>
            <a:off x="626222" y="359505"/>
            <a:ext cx="2172266" cy="202407"/>
          </a:xfrm>
          <a:prstGeom prst="rect">
            <a:avLst/>
          </a:prstGeom>
        </p:spPr>
        <p:txBody>
          <a:bodyPr/>
          <a:lstStyle>
            <a:lvl1pPr marL="214313" indent="-214313" algn="l" defTabSz="685640" rtl="0" eaLnBrk="1" latinLnBrk="0" hangingPunct="1">
              <a:lnSpc>
                <a:spcPct val="90000"/>
              </a:lnSpc>
              <a:spcBef>
                <a:spcPts val="750"/>
              </a:spcBef>
              <a:buFont typeface="Arial" panose="020B0604020202020204" pitchFamily="34" charset="0"/>
              <a:buNone/>
              <a:defRPr sz="1000" kern="1200">
                <a:solidFill>
                  <a:schemeClr val="bg1"/>
                </a:solidFill>
                <a:latin typeface="+mn-lt"/>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650" kern="1200">
                <a:solidFill>
                  <a:schemeClr val="bg1"/>
                </a:solidFill>
                <a:latin typeface="+mn-lt"/>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650" kern="1200">
                <a:solidFill>
                  <a:schemeClr val="bg1"/>
                </a:solidFill>
                <a:latin typeface="+mn-lt"/>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650" kern="1200">
                <a:solidFill>
                  <a:schemeClr val="bg1"/>
                </a:solidFill>
                <a:latin typeface="+mn-lt"/>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Char char="•"/>
            </a:pPr>
            <a:r>
              <a:rPr lang="en-HK" dirty="0"/>
              <a:t>UI/UX Design</a:t>
            </a:r>
          </a:p>
        </p:txBody>
      </p:sp>
    </p:spTree>
    <p:extLst>
      <p:ext uri="{BB962C8B-B14F-4D97-AF65-F5344CB8AC3E}">
        <p14:creationId xmlns:p14="http://schemas.microsoft.com/office/powerpoint/2010/main" val="208246540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685663" rtl="0" eaLnBrk="1" latinLnBrk="0" hangingPunct="1">
        <a:lnSpc>
          <a:spcPct val="90000"/>
        </a:lnSpc>
        <a:spcBef>
          <a:spcPct val="0"/>
        </a:spcBef>
        <a:buNone/>
        <a:defRPr lang="en-US" sz="2250" kern="1200" dirty="0">
          <a:solidFill>
            <a:schemeClr val="bg1"/>
          </a:solidFill>
          <a:effectLst>
            <a:outerShdw blurRad="38100" dist="38100" dir="2700000" algn="ctr" rotWithShape="0">
              <a:schemeClr val="bg1">
                <a:alpha val="43000"/>
              </a:schemeClr>
            </a:outerShdw>
          </a:effectLst>
          <a:latin typeface="Lato Medium" panose="020F0502020204030203"/>
          <a:ea typeface="Roboto Medium" panose="02000000000000000000" pitchFamily="2" charset="0"/>
          <a:cs typeface="+mj-cs"/>
        </a:defRPr>
      </a:lvl1pPr>
    </p:titleStyle>
    <p:bodyStyle>
      <a:lvl1pPr marL="214313" indent="-214313" algn="l" defTabSz="685640" rtl="0" eaLnBrk="1" latinLnBrk="0" hangingPunct="1">
        <a:lnSpc>
          <a:spcPct val="90000"/>
        </a:lnSpc>
        <a:spcBef>
          <a:spcPts val="750"/>
        </a:spcBef>
        <a:buFont typeface="Arial" panose="020B0604020202020204" pitchFamily="34" charset="0"/>
        <a:buChar char="•"/>
        <a:defRPr sz="1650" kern="1200">
          <a:solidFill>
            <a:schemeClr val="bg1"/>
          </a:solidFill>
          <a:latin typeface="+mn-lt"/>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650" kern="1200">
          <a:solidFill>
            <a:schemeClr val="bg1"/>
          </a:solidFill>
          <a:latin typeface="+mn-lt"/>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650" kern="1200">
          <a:solidFill>
            <a:schemeClr val="bg1"/>
          </a:solidFill>
          <a:latin typeface="+mn-lt"/>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650" kern="1200">
          <a:solidFill>
            <a:schemeClr val="bg1"/>
          </a:solidFill>
          <a:latin typeface="+mn-lt"/>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40" rtl="0" eaLnBrk="1" latinLnBrk="0" hangingPunct="1">
        <a:defRPr sz="1350" kern="1200">
          <a:solidFill>
            <a:schemeClr val="tx1"/>
          </a:solidFill>
          <a:latin typeface="+mn-lt"/>
          <a:ea typeface="+mn-ea"/>
          <a:cs typeface="+mn-cs"/>
        </a:defRPr>
      </a:lvl1pPr>
      <a:lvl2pPr marL="342820" algn="l" defTabSz="685640" rtl="0" eaLnBrk="1" latinLnBrk="0" hangingPunct="1">
        <a:defRPr sz="1350" kern="1200">
          <a:solidFill>
            <a:schemeClr val="tx1"/>
          </a:solidFill>
          <a:latin typeface="+mn-lt"/>
          <a:ea typeface="+mn-ea"/>
          <a:cs typeface="+mn-cs"/>
        </a:defRPr>
      </a:lvl2pPr>
      <a:lvl3pPr marL="685640" algn="l" defTabSz="685640" rtl="0" eaLnBrk="1" latinLnBrk="0" hangingPunct="1">
        <a:defRPr sz="1350" kern="1200">
          <a:solidFill>
            <a:schemeClr val="tx1"/>
          </a:solidFill>
          <a:latin typeface="+mn-lt"/>
          <a:ea typeface="+mn-ea"/>
          <a:cs typeface="+mn-cs"/>
        </a:defRPr>
      </a:lvl3pPr>
      <a:lvl4pPr marL="1028460" algn="l" defTabSz="685640" rtl="0" eaLnBrk="1" latinLnBrk="0" hangingPunct="1">
        <a:defRPr sz="1350" kern="1200">
          <a:solidFill>
            <a:schemeClr val="tx1"/>
          </a:solidFill>
          <a:latin typeface="+mn-lt"/>
          <a:ea typeface="+mn-ea"/>
          <a:cs typeface="+mn-cs"/>
        </a:defRPr>
      </a:lvl4pPr>
      <a:lvl5pPr marL="1371280" algn="l" defTabSz="685640" rtl="0" eaLnBrk="1" latinLnBrk="0" hangingPunct="1">
        <a:defRPr sz="1350" kern="1200">
          <a:solidFill>
            <a:schemeClr val="tx1"/>
          </a:solidFill>
          <a:latin typeface="+mn-lt"/>
          <a:ea typeface="+mn-ea"/>
          <a:cs typeface="+mn-cs"/>
        </a:defRPr>
      </a:lvl5pPr>
      <a:lvl6pPr marL="1714100" algn="l" defTabSz="685640" rtl="0" eaLnBrk="1" latinLnBrk="0" hangingPunct="1">
        <a:defRPr sz="1350" kern="1200">
          <a:solidFill>
            <a:schemeClr val="tx1"/>
          </a:solidFill>
          <a:latin typeface="+mn-lt"/>
          <a:ea typeface="+mn-ea"/>
          <a:cs typeface="+mn-cs"/>
        </a:defRPr>
      </a:lvl6pPr>
      <a:lvl7pPr marL="2056920" algn="l" defTabSz="685640" rtl="0" eaLnBrk="1" latinLnBrk="0" hangingPunct="1">
        <a:defRPr sz="1350" kern="1200">
          <a:solidFill>
            <a:schemeClr val="tx1"/>
          </a:solidFill>
          <a:latin typeface="+mn-lt"/>
          <a:ea typeface="+mn-ea"/>
          <a:cs typeface="+mn-cs"/>
        </a:defRPr>
      </a:lvl7pPr>
      <a:lvl8pPr marL="2399740" algn="l" defTabSz="685640" rtl="0" eaLnBrk="1" latinLnBrk="0" hangingPunct="1">
        <a:defRPr sz="1350" kern="1200">
          <a:solidFill>
            <a:schemeClr val="tx1"/>
          </a:solidFill>
          <a:latin typeface="+mn-lt"/>
          <a:ea typeface="+mn-ea"/>
          <a:cs typeface="+mn-cs"/>
        </a:defRPr>
      </a:lvl8pPr>
      <a:lvl9pPr marL="2742559" algn="l" defTabSz="68564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4">
          <p15:clr>
            <a:srgbClr val="547EBF"/>
          </p15:clr>
        </p15:guide>
        <p15:guide id="2" orient="horz" pos="8016">
          <p15:clr>
            <a:srgbClr val="547EBF"/>
          </p15:clr>
        </p15:guide>
        <p15:guide id="3" pos="766">
          <p15:clr>
            <a:srgbClr val="547EBF"/>
          </p15:clr>
        </p15:guide>
        <p15:guide id="4" pos="14590">
          <p15:clr>
            <a:srgbClr val="547EBF"/>
          </p15:clr>
        </p15:guide>
        <p15:guide id="5" orient="horz" pos="2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ABED14-8D0E-2742-8814-E908F4405A74}"/>
              </a:ext>
            </a:extLst>
          </p:cNvPr>
          <p:cNvSpPr>
            <a:spLocks noGrp="1"/>
          </p:cNvSpPr>
          <p:nvPr>
            <p:ph type="body" sz="quarter" idx="10"/>
          </p:nvPr>
        </p:nvSpPr>
        <p:spPr>
          <a:xfrm>
            <a:off x="605875" y="2057400"/>
            <a:ext cx="5111498" cy="971550"/>
          </a:xfrm>
        </p:spPr>
        <p:txBody>
          <a:bodyPr>
            <a:normAutofit/>
          </a:bodyPr>
          <a:lstStyle/>
          <a:p>
            <a:r>
              <a:rPr lang="en-US" altLang="zh-HK" dirty="0"/>
              <a:t>Lesson 4: UI/UX Design IV</a:t>
            </a:r>
          </a:p>
        </p:txBody>
      </p:sp>
      <p:sp>
        <p:nvSpPr>
          <p:cNvPr id="3" name="Text Placeholder 2">
            <a:extLst>
              <a:ext uri="{FF2B5EF4-FFF2-40B4-BE49-F238E27FC236}">
                <a16:creationId xmlns:a16="http://schemas.microsoft.com/office/drawing/2014/main" id="{3B512518-62D2-A147-A6D9-9B2F072C9F23}"/>
              </a:ext>
            </a:extLst>
          </p:cNvPr>
          <p:cNvSpPr>
            <a:spLocks noGrp="1"/>
          </p:cNvSpPr>
          <p:nvPr>
            <p:ph type="body" sz="quarter" idx="12"/>
          </p:nvPr>
        </p:nvSpPr>
        <p:spPr/>
        <p:txBody>
          <a:bodyPr/>
          <a:lstStyle/>
          <a:p>
            <a:r>
              <a:rPr lang="en-US" altLang="zh-HK" dirty="0"/>
              <a:t>Presented by Krystal Educational Platform</a:t>
            </a:r>
          </a:p>
          <a:p>
            <a:endParaRPr lang="en-US" dirty="0"/>
          </a:p>
        </p:txBody>
      </p:sp>
      <p:sp>
        <p:nvSpPr>
          <p:cNvPr id="4" name="Text Placeholder 3">
            <a:extLst>
              <a:ext uri="{FF2B5EF4-FFF2-40B4-BE49-F238E27FC236}">
                <a16:creationId xmlns:a16="http://schemas.microsoft.com/office/drawing/2014/main" id="{773E1838-EC28-2A4F-87AE-71FBFA724839}"/>
              </a:ext>
            </a:extLst>
          </p:cNvPr>
          <p:cNvSpPr>
            <a:spLocks noGrp="1"/>
          </p:cNvSpPr>
          <p:nvPr>
            <p:ph type="body" sz="quarter" idx="15"/>
          </p:nvPr>
        </p:nvSpPr>
        <p:spPr/>
        <p:txBody>
          <a:bodyPr/>
          <a:lstStyle/>
          <a:p>
            <a:r>
              <a:rPr lang="en-US" dirty="0"/>
              <a:t>UI/UX Design</a:t>
            </a:r>
          </a:p>
        </p:txBody>
      </p:sp>
    </p:spTree>
    <p:extLst>
      <p:ext uri="{BB962C8B-B14F-4D97-AF65-F5344CB8AC3E}">
        <p14:creationId xmlns:p14="http://schemas.microsoft.com/office/powerpoint/2010/main" val="2995546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4.1 </a:t>
            </a:r>
            <a:r>
              <a:rPr lang="en-US" altLang="zh-HK" dirty="0" err="1"/>
              <a:t>Penpot</a:t>
            </a:r>
            <a:r>
              <a:rPr lang="en-US" altLang="zh-HK" dirty="0"/>
              <a:t> Code Mode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675137" cy="3043329"/>
          </a:xfrm>
        </p:spPr>
        <p:txBody>
          <a:bodyPr>
            <a:normAutofit fontScale="92500" lnSpcReduction="20000"/>
          </a:bodyPr>
          <a:lstStyle/>
          <a:p>
            <a:r>
              <a:rPr lang="en-US" dirty="0"/>
              <a:t>To get distances:</a:t>
            </a:r>
          </a:p>
          <a:p>
            <a:endParaRPr lang="en-US" dirty="0"/>
          </a:p>
          <a:p>
            <a:r>
              <a:rPr lang="en-US" dirty="0"/>
              <a:t>Click on an object or select it at the layers panel.</a:t>
            </a:r>
          </a:p>
          <a:p>
            <a:r>
              <a:rPr lang="en-US" dirty="0"/>
              <a:t>Hover other objects to see the distances between them and the selected one.</a:t>
            </a:r>
          </a:p>
          <a:p>
            <a:r>
              <a:rPr lang="en-US" dirty="0"/>
              <a:t>Hover a free space at the artboard or the area around it to get the distance from the object to the artboard edges.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10</a:t>
            </a:fld>
            <a:endParaRPr lang="en-US" dirty="0"/>
          </a:p>
        </p:txBody>
      </p:sp>
      <p:pic>
        <p:nvPicPr>
          <p:cNvPr id="2" name="V21">
            <a:hlinkClick r:id="" action="ppaction://media"/>
            <a:extLst>
              <a:ext uri="{FF2B5EF4-FFF2-40B4-BE49-F238E27FC236}">
                <a16:creationId xmlns:a16="http://schemas.microsoft.com/office/drawing/2014/main" id="{186E22C5-A05C-4207-BB10-DD97D771F5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77078" y="1879654"/>
            <a:ext cx="4337863" cy="2376787"/>
          </a:xfrm>
          <a:prstGeom prst="rect">
            <a:avLst/>
          </a:prstGeom>
        </p:spPr>
      </p:pic>
    </p:spTree>
    <p:extLst>
      <p:ext uri="{BB962C8B-B14F-4D97-AF65-F5344CB8AC3E}">
        <p14:creationId xmlns:p14="http://schemas.microsoft.com/office/powerpoint/2010/main" val="13157222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4.1 </a:t>
            </a:r>
            <a:r>
              <a:rPr lang="en-US" altLang="zh-HK" dirty="0" err="1"/>
              <a:t>Penpot</a:t>
            </a:r>
            <a:r>
              <a:rPr lang="en-US" altLang="zh-HK" dirty="0"/>
              <a:t> Code Mode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906361" cy="3043329"/>
          </a:xfrm>
        </p:spPr>
        <p:txBody>
          <a:bodyPr>
            <a:normAutofit/>
          </a:bodyPr>
          <a:lstStyle/>
          <a:p>
            <a:r>
              <a:rPr lang="en-US" b="1" dirty="0"/>
              <a:t>Info panel</a:t>
            </a:r>
          </a:p>
          <a:p>
            <a:r>
              <a:rPr lang="en-US" dirty="0"/>
              <a:t>At the info panel, you can see specifications about the style and content of an object. Different types of objects can have different sets of properties.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11</a:t>
            </a:fld>
            <a:endParaRPr lang="en-US" dirty="0"/>
          </a:p>
        </p:txBody>
      </p:sp>
      <p:pic>
        <p:nvPicPr>
          <p:cNvPr id="6" name="V23">
            <a:hlinkClick r:id="" action="ppaction://media"/>
            <a:extLst>
              <a:ext uri="{FF2B5EF4-FFF2-40B4-BE49-F238E27FC236}">
                <a16:creationId xmlns:a16="http://schemas.microsoft.com/office/drawing/2014/main" id="{99B5EFD8-83FE-4527-8EE3-FFD56A9209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99690" y="1917655"/>
            <a:ext cx="4191898" cy="2296811"/>
          </a:xfrm>
          <a:prstGeom prst="rect">
            <a:avLst/>
          </a:prstGeom>
        </p:spPr>
      </p:pic>
    </p:spTree>
    <p:extLst>
      <p:ext uri="{BB962C8B-B14F-4D97-AF65-F5344CB8AC3E}">
        <p14:creationId xmlns:p14="http://schemas.microsoft.com/office/powerpoint/2010/main" val="21343804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4.1 </a:t>
            </a:r>
            <a:r>
              <a:rPr lang="en-US" altLang="zh-HK" dirty="0" err="1"/>
              <a:t>Penpot</a:t>
            </a:r>
            <a:r>
              <a:rPr lang="en-US" altLang="zh-HK" dirty="0"/>
              <a:t> Code Mode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906361" cy="3043329"/>
          </a:xfrm>
        </p:spPr>
        <p:txBody>
          <a:bodyPr>
            <a:normAutofit/>
          </a:bodyPr>
          <a:lstStyle/>
          <a:p>
            <a:r>
              <a:rPr lang="en-US" b="1" dirty="0"/>
              <a:t>Info panel</a:t>
            </a:r>
          </a:p>
          <a:p>
            <a:r>
              <a:rPr lang="en-US" dirty="0"/>
              <a:t>Copy properties</a:t>
            </a:r>
          </a:p>
          <a:p>
            <a:r>
              <a:rPr lang="en-US" dirty="0"/>
              <a:t>we can copy property values individually or full sections of them pressing the copy buttons that are shown at the right when hovering. For example, we could copy all the layout properties or only the width.</a:t>
            </a:r>
          </a:p>
          <a:p>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12</a:t>
            </a:fld>
            <a:endParaRPr lang="en-US" dirty="0"/>
          </a:p>
        </p:txBody>
      </p:sp>
      <p:pic>
        <p:nvPicPr>
          <p:cNvPr id="7" name="V23">
            <a:hlinkClick r:id="" action="ppaction://media"/>
            <a:extLst>
              <a:ext uri="{FF2B5EF4-FFF2-40B4-BE49-F238E27FC236}">
                <a16:creationId xmlns:a16="http://schemas.microsoft.com/office/drawing/2014/main" id="{47B633AB-1CCC-4E0D-8F85-CA978D79A7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09970" y="1365647"/>
            <a:ext cx="3562680" cy="3562680"/>
          </a:xfrm>
          <a:prstGeom prst="rect">
            <a:avLst/>
          </a:prstGeom>
        </p:spPr>
      </p:pic>
    </p:spTree>
    <p:extLst>
      <p:ext uri="{BB962C8B-B14F-4D97-AF65-F5344CB8AC3E}">
        <p14:creationId xmlns:p14="http://schemas.microsoft.com/office/powerpoint/2010/main" val="36773925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4.1 </a:t>
            </a:r>
            <a:r>
              <a:rPr lang="en-US" altLang="zh-HK" dirty="0" err="1"/>
              <a:t>Penpot</a:t>
            </a:r>
            <a:r>
              <a:rPr lang="en-US" altLang="zh-HK" dirty="0"/>
              <a:t> Code Mode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906361" cy="3043329"/>
          </a:xfrm>
        </p:spPr>
        <p:txBody>
          <a:bodyPr>
            <a:normAutofit/>
          </a:bodyPr>
          <a:lstStyle/>
          <a:p>
            <a:r>
              <a:rPr lang="en-US" b="1" dirty="0"/>
              <a:t>Code panel</a:t>
            </a:r>
          </a:p>
          <a:p>
            <a:r>
              <a:rPr lang="en-US" dirty="0"/>
              <a:t>Press the code tab to get actual code snippets. Select an object to get ready to use code for styles (currently CSS only but more coming) and SVG markup.</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13</a:t>
            </a:fld>
            <a:endParaRPr lang="en-US" dirty="0"/>
          </a:p>
        </p:txBody>
      </p:sp>
      <p:pic>
        <p:nvPicPr>
          <p:cNvPr id="6" name="圖片 5" descr="一張含有 文字, 甜甜圈 的圖片&#10;&#10;自動產生的描述">
            <a:extLst>
              <a:ext uri="{FF2B5EF4-FFF2-40B4-BE49-F238E27FC236}">
                <a16:creationId xmlns:a16="http://schemas.microsoft.com/office/drawing/2014/main" id="{9C97029B-03D3-483E-9676-5067C8734215}"/>
              </a:ext>
            </a:extLst>
          </p:cNvPr>
          <p:cNvPicPr>
            <a:picLocks noChangeAspect="1"/>
          </p:cNvPicPr>
          <p:nvPr/>
        </p:nvPicPr>
        <p:blipFill>
          <a:blip r:embed="rId2"/>
          <a:stretch>
            <a:fillRect/>
          </a:stretch>
        </p:blipFill>
        <p:spPr>
          <a:xfrm>
            <a:off x="5089592" y="1444081"/>
            <a:ext cx="2371153" cy="3194004"/>
          </a:xfrm>
          <a:prstGeom prst="rect">
            <a:avLst/>
          </a:prstGeom>
        </p:spPr>
      </p:pic>
      <p:pic>
        <p:nvPicPr>
          <p:cNvPr id="9" name="圖片 8" descr="一張含有 文字, 監視器, 牆, 螢幕 的圖片&#10;&#10;自動產生的描述">
            <a:extLst>
              <a:ext uri="{FF2B5EF4-FFF2-40B4-BE49-F238E27FC236}">
                <a16:creationId xmlns:a16="http://schemas.microsoft.com/office/drawing/2014/main" id="{9A23A6C9-9F6B-4759-AD60-B3A49E9B7633}"/>
              </a:ext>
            </a:extLst>
          </p:cNvPr>
          <p:cNvPicPr>
            <a:picLocks noChangeAspect="1"/>
          </p:cNvPicPr>
          <p:nvPr/>
        </p:nvPicPr>
        <p:blipFill>
          <a:blip r:embed="rId3"/>
          <a:stretch>
            <a:fillRect/>
          </a:stretch>
        </p:blipFill>
        <p:spPr>
          <a:xfrm>
            <a:off x="7632016" y="1444081"/>
            <a:ext cx="735920" cy="3194004"/>
          </a:xfrm>
          <a:prstGeom prst="rect">
            <a:avLst/>
          </a:prstGeom>
        </p:spPr>
      </p:pic>
    </p:spTree>
    <p:extLst>
      <p:ext uri="{BB962C8B-B14F-4D97-AF65-F5344CB8AC3E}">
        <p14:creationId xmlns:p14="http://schemas.microsoft.com/office/powerpoint/2010/main" val="9681482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a:xfrm>
            <a:off x="1915023" y="2263893"/>
            <a:ext cx="4669290" cy="960718"/>
          </a:xfrm>
        </p:spPr>
        <p:txBody>
          <a:bodyPr>
            <a:normAutofit fontScale="90000"/>
          </a:bodyPr>
          <a:lstStyle/>
          <a:p>
            <a:r>
              <a:rPr lang="en-US" dirty="0"/>
              <a:t>Penpot Comments Mode</a:t>
            </a:r>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r>
              <a:rPr lang="en-US" dirty="0"/>
              <a:t>4.2</a:t>
            </a:r>
          </a:p>
        </p:txBody>
      </p:sp>
    </p:spTree>
    <p:extLst>
      <p:ext uri="{BB962C8B-B14F-4D97-AF65-F5344CB8AC3E}">
        <p14:creationId xmlns:p14="http://schemas.microsoft.com/office/powerpoint/2010/main" val="34035783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776F2849-6157-4079-97CB-167A1E34D994}"/>
              </a:ext>
            </a:extLst>
          </p:cNvPr>
          <p:cNvPicPr>
            <a:picLocks noGrp="1" noChangeAspect="1"/>
          </p:cNvPicPr>
          <p:nvPr>
            <p:ph type="pic" sz="quarter" idx="14"/>
          </p:nvPr>
        </p:nvPicPr>
        <p:blipFill>
          <a:blip r:embed="rId2"/>
          <a:srcRect t="23599" b="23599"/>
          <a:stretch>
            <a:fillRect/>
          </a:stretch>
        </p:blipFill>
        <p:spPr/>
      </p:pic>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dirty="0"/>
              <a:t>4.2 Penpot Comments Mode</a:t>
            </a:r>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r>
              <a:rPr lang="en-US" dirty="0" err="1"/>
              <a:t>penpot</a:t>
            </a:r>
            <a:r>
              <a:rPr lang="en-US" dirty="0"/>
              <a:t> allows leaving the comments to get and providing feedback right over the designs and prototypes.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15</a:t>
            </a:fld>
            <a:endParaRPr lang="en-US" dirty="0"/>
          </a:p>
        </p:txBody>
      </p:sp>
    </p:spTree>
    <p:extLst>
      <p:ext uri="{BB962C8B-B14F-4D97-AF65-F5344CB8AC3E}">
        <p14:creationId xmlns:p14="http://schemas.microsoft.com/office/powerpoint/2010/main" val="7816412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4.2 </a:t>
            </a:r>
            <a:r>
              <a:rPr lang="en-US" altLang="zh-HK" dirty="0" err="1"/>
              <a:t>Penpot</a:t>
            </a:r>
            <a:r>
              <a:rPr lang="en-US" altLang="zh-HK" dirty="0"/>
              <a:t> Comments Mode</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656404" cy="3601855"/>
          </a:xfrm>
        </p:spPr>
        <p:txBody>
          <a:bodyPr>
            <a:normAutofit fontScale="92500" lnSpcReduction="20000"/>
          </a:bodyPr>
          <a:lstStyle/>
          <a:p>
            <a:r>
              <a:rPr lang="en-US" b="1" dirty="0"/>
              <a:t>Adding comments</a:t>
            </a:r>
          </a:p>
          <a:p>
            <a:pPr marL="342900" indent="-342900">
              <a:buFont typeface="+mj-lt"/>
              <a:buAutoNum type="arabicPeriod"/>
            </a:pPr>
            <a:r>
              <a:rPr lang="en-US" dirty="0"/>
              <a:t>At the workspace, activate the comment tool by clicking the comment icon in the toolbar or pressing the C key.</a:t>
            </a:r>
          </a:p>
          <a:p>
            <a:pPr marL="342900" indent="-342900">
              <a:buFont typeface="+mj-lt"/>
              <a:buAutoNum type="arabicPeriod"/>
            </a:pPr>
            <a:r>
              <a:rPr lang="en-US" dirty="0"/>
              <a:t>Click a place at the viewport where you’d like to leave the comment. If you want the comment to appear at the view mode leave the comment inside an artboard.</a:t>
            </a:r>
          </a:p>
          <a:p>
            <a:pPr marL="342900" indent="-342900">
              <a:buFont typeface="+mj-lt"/>
              <a:buAutoNum type="arabicPeriod"/>
            </a:pPr>
            <a:r>
              <a:rPr lang="en-US" dirty="0"/>
              <a:t>Write your comment at the text box.</a:t>
            </a:r>
          </a:p>
          <a:p>
            <a:pPr marL="342900" indent="-342900">
              <a:buFont typeface="+mj-lt"/>
              <a:buAutoNum type="arabicPeriod"/>
            </a:pPr>
            <a:r>
              <a:rPr lang="en-US" dirty="0"/>
              <a:t>Press Post to leave the comment or Cancel to not do it.</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16</a:t>
            </a:fld>
            <a:endParaRPr lang="en-US" dirty="0"/>
          </a:p>
        </p:txBody>
      </p:sp>
      <p:pic>
        <p:nvPicPr>
          <p:cNvPr id="9" name="V24">
            <a:hlinkClick r:id="" action="ppaction://media"/>
            <a:extLst>
              <a:ext uri="{FF2B5EF4-FFF2-40B4-BE49-F238E27FC236}">
                <a16:creationId xmlns:a16="http://schemas.microsoft.com/office/drawing/2014/main" id="{22CEE724-8765-4530-A0C1-BDD7E4927A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96644" y="1585171"/>
            <a:ext cx="3259767" cy="3259767"/>
          </a:xfrm>
          <a:prstGeom prst="rect">
            <a:avLst/>
          </a:prstGeom>
        </p:spPr>
      </p:pic>
    </p:spTree>
    <p:extLst>
      <p:ext uri="{BB962C8B-B14F-4D97-AF65-F5344CB8AC3E}">
        <p14:creationId xmlns:p14="http://schemas.microsoft.com/office/powerpoint/2010/main" val="6763157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4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4.2 </a:t>
            </a:r>
            <a:r>
              <a:rPr lang="en-US" altLang="zh-HK" dirty="0" err="1"/>
              <a:t>Penpot</a:t>
            </a:r>
            <a:r>
              <a:rPr lang="en-US" altLang="zh-HK" dirty="0"/>
              <a:t> Comments Mode</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a:xfrm>
            <a:off x="627671" y="1365647"/>
            <a:ext cx="3656404" cy="3601855"/>
          </a:xfrm>
        </p:spPr>
        <p:txBody>
          <a:bodyPr>
            <a:normAutofit/>
          </a:bodyPr>
          <a:lstStyle/>
          <a:p>
            <a:r>
              <a:rPr lang="en-US" b="1" dirty="0"/>
              <a:t> reply a comment</a:t>
            </a:r>
          </a:p>
          <a:p>
            <a:pPr marL="342900" indent="-342900">
              <a:buFont typeface="+mj-lt"/>
              <a:buAutoNum type="arabicPeriod"/>
            </a:pPr>
            <a:r>
              <a:rPr lang="en-US" dirty="0"/>
              <a:t>Open a comment by clicking at its bubble (a circled number).</a:t>
            </a:r>
          </a:p>
          <a:p>
            <a:pPr marL="342900" indent="-342900">
              <a:buFont typeface="+mj-lt"/>
              <a:buAutoNum type="arabicPeriod"/>
            </a:pPr>
            <a:r>
              <a:rPr lang="en-US" dirty="0"/>
              <a:t>Write your comment at the text box at the end of the comment popup.</a:t>
            </a:r>
          </a:p>
          <a:p>
            <a:pPr marL="342900" indent="-342900">
              <a:buFont typeface="+mj-lt"/>
              <a:buAutoNum type="arabicPeriod"/>
            </a:pPr>
            <a:r>
              <a:rPr lang="en-US" dirty="0"/>
              <a:t>Press Post to leave the comment or Cancel to not do it.</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17</a:t>
            </a:fld>
            <a:endParaRPr lang="en-US" dirty="0"/>
          </a:p>
        </p:txBody>
      </p:sp>
      <p:pic>
        <p:nvPicPr>
          <p:cNvPr id="2" name="V25">
            <a:hlinkClick r:id="" action="ppaction://media"/>
            <a:extLst>
              <a:ext uri="{FF2B5EF4-FFF2-40B4-BE49-F238E27FC236}">
                <a16:creationId xmlns:a16="http://schemas.microsoft.com/office/drawing/2014/main" id="{9700646D-6C6B-4DC3-9A4C-B7BC2E0805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76192" y="1151665"/>
            <a:ext cx="2111372" cy="3752520"/>
          </a:xfrm>
          <a:prstGeom prst="rect">
            <a:avLst/>
          </a:prstGeom>
        </p:spPr>
      </p:pic>
    </p:spTree>
    <p:extLst>
      <p:ext uri="{BB962C8B-B14F-4D97-AF65-F5344CB8AC3E}">
        <p14:creationId xmlns:p14="http://schemas.microsoft.com/office/powerpoint/2010/main" val="647685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CD988758-0540-4B73-A453-05A3BDB19E4D}"/>
              </a:ext>
            </a:extLst>
          </p:cNvPr>
          <p:cNvSpPr>
            <a:spLocks noGrp="1"/>
          </p:cNvSpPr>
          <p:nvPr>
            <p:ph type="title"/>
          </p:nvPr>
        </p:nvSpPr>
        <p:spPr/>
        <p:txBody>
          <a:bodyPr/>
          <a:lstStyle/>
          <a:p>
            <a:r>
              <a:rPr lang="en-US" altLang="zh-HK" dirty="0"/>
              <a:t>4.2 </a:t>
            </a:r>
            <a:r>
              <a:rPr lang="en-US" altLang="zh-HK" dirty="0" err="1"/>
              <a:t>Penpot</a:t>
            </a:r>
            <a:r>
              <a:rPr lang="en-US" altLang="zh-HK" dirty="0"/>
              <a:t> Comments Mode</a:t>
            </a:r>
            <a:endParaRPr lang="zh-HK" altLang="en-US" dirty="0"/>
          </a:p>
        </p:txBody>
      </p:sp>
      <p:sp>
        <p:nvSpPr>
          <p:cNvPr id="8" name="文字版面配置區 7">
            <a:extLst>
              <a:ext uri="{FF2B5EF4-FFF2-40B4-BE49-F238E27FC236}">
                <a16:creationId xmlns:a16="http://schemas.microsoft.com/office/drawing/2014/main" id="{081C8568-D396-4A49-ACB9-4612BC6D7C17}"/>
              </a:ext>
            </a:extLst>
          </p:cNvPr>
          <p:cNvSpPr>
            <a:spLocks noGrp="1"/>
          </p:cNvSpPr>
          <p:nvPr>
            <p:ph type="body" sz="quarter" idx="15"/>
          </p:nvPr>
        </p:nvSpPr>
        <p:spPr/>
        <p:txBody>
          <a:bodyPr/>
          <a:lstStyle/>
          <a:p>
            <a:r>
              <a:rPr lang="en-US" altLang="zh-HK" b="1" dirty="0"/>
              <a:t>Mark threads as read</a:t>
            </a:r>
          </a:p>
          <a:p>
            <a:r>
              <a:rPr lang="en-US" altLang="zh-HK" dirty="0"/>
              <a:t>Mark a thread as read using the checkbox at the comment box to make it disappear from the comments notifications at the dashboard.</a:t>
            </a:r>
            <a:endParaRPr lang="zh-HK" altLang="en-US" dirty="0"/>
          </a:p>
        </p:txBody>
      </p:sp>
      <p:sp>
        <p:nvSpPr>
          <p:cNvPr id="5" name="投影片編號版面配置區 4">
            <a:extLst>
              <a:ext uri="{FF2B5EF4-FFF2-40B4-BE49-F238E27FC236}">
                <a16:creationId xmlns:a16="http://schemas.microsoft.com/office/drawing/2014/main" id="{E6C9215E-459A-4718-88F8-BA008A0F9FB4}"/>
              </a:ext>
            </a:extLst>
          </p:cNvPr>
          <p:cNvSpPr>
            <a:spLocks noGrp="1"/>
          </p:cNvSpPr>
          <p:nvPr>
            <p:ph type="sldNum" sz="quarter" idx="18"/>
          </p:nvPr>
        </p:nvSpPr>
        <p:spPr/>
        <p:txBody>
          <a:bodyPr/>
          <a:lstStyle/>
          <a:p>
            <a:fld id="{48F63A3B-78C7-47BE-AE5E-E10140E04643}" type="slidenum">
              <a:rPr lang="en-US" smtClean="0"/>
              <a:pPr/>
              <a:t>18</a:t>
            </a:fld>
            <a:endParaRPr lang="en-US" dirty="0"/>
          </a:p>
        </p:txBody>
      </p:sp>
      <p:pic>
        <p:nvPicPr>
          <p:cNvPr id="10" name="圖片 9" descr="一張含有 文字 的圖片&#10;&#10;自動產生的描述">
            <a:extLst>
              <a:ext uri="{FF2B5EF4-FFF2-40B4-BE49-F238E27FC236}">
                <a16:creationId xmlns:a16="http://schemas.microsoft.com/office/drawing/2014/main" id="{29B84A58-C2BE-4420-B82B-1E23F3A2E76D}"/>
              </a:ext>
            </a:extLst>
          </p:cNvPr>
          <p:cNvPicPr>
            <a:picLocks noChangeAspect="1"/>
          </p:cNvPicPr>
          <p:nvPr/>
        </p:nvPicPr>
        <p:blipFill>
          <a:blip r:embed="rId2"/>
          <a:stretch>
            <a:fillRect/>
          </a:stretch>
        </p:blipFill>
        <p:spPr>
          <a:xfrm>
            <a:off x="6304971" y="1800620"/>
            <a:ext cx="2363357" cy="2343563"/>
          </a:xfrm>
          <a:prstGeom prst="rect">
            <a:avLst/>
          </a:prstGeom>
        </p:spPr>
      </p:pic>
      <p:pic>
        <p:nvPicPr>
          <p:cNvPr id="12" name="圖片 11" descr="一張含有 文字 的圖片&#10;&#10;自動產生的描述">
            <a:extLst>
              <a:ext uri="{FF2B5EF4-FFF2-40B4-BE49-F238E27FC236}">
                <a16:creationId xmlns:a16="http://schemas.microsoft.com/office/drawing/2014/main" id="{346B7CBF-4C2D-4E97-A388-E70E69F4BB03}"/>
              </a:ext>
            </a:extLst>
          </p:cNvPr>
          <p:cNvPicPr>
            <a:picLocks noChangeAspect="1"/>
          </p:cNvPicPr>
          <p:nvPr/>
        </p:nvPicPr>
        <p:blipFill>
          <a:blip r:embed="rId3"/>
          <a:stretch>
            <a:fillRect/>
          </a:stretch>
        </p:blipFill>
        <p:spPr>
          <a:xfrm>
            <a:off x="3971422" y="1773606"/>
            <a:ext cx="2197326" cy="2343564"/>
          </a:xfrm>
          <a:prstGeom prst="rect">
            <a:avLst/>
          </a:prstGeom>
        </p:spPr>
      </p:pic>
      <p:sp>
        <p:nvSpPr>
          <p:cNvPr id="13" name="橢圓 12">
            <a:extLst>
              <a:ext uri="{FF2B5EF4-FFF2-40B4-BE49-F238E27FC236}">
                <a16:creationId xmlns:a16="http://schemas.microsoft.com/office/drawing/2014/main" id="{40293D94-FD70-40DB-AC5F-7369505049CA}"/>
              </a:ext>
            </a:extLst>
          </p:cNvPr>
          <p:cNvSpPr/>
          <p:nvPr/>
        </p:nvSpPr>
        <p:spPr>
          <a:xfrm>
            <a:off x="5388316" y="2012313"/>
            <a:ext cx="503078" cy="449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橢圓 13">
            <a:extLst>
              <a:ext uri="{FF2B5EF4-FFF2-40B4-BE49-F238E27FC236}">
                <a16:creationId xmlns:a16="http://schemas.microsoft.com/office/drawing/2014/main" id="{5F7D6282-6ADB-4661-9C69-A7E3446F8523}"/>
              </a:ext>
            </a:extLst>
          </p:cNvPr>
          <p:cNvSpPr/>
          <p:nvPr/>
        </p:nvSpPr>
        <p:spPr>
          <a:xfrm>
            <a:off x="7961201" y="2012313"/>
            <a:ext cx="503078" cy="449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1763834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CD988758-0540-4B73-A453-05A3BDB19E4D}"/>
              </a:ext>
            </a:extLst>
          </p:cNvPr>
          <p:cNvSpPr>
            <a:spLocks noGrp="1"/>
          </p:cNvSpPr>
          <p:nvPr>
            <p:ph type="title"/>
          </p:nvPr>
        </p:nvSpPr>
        <p:spPr/>
        <p:txBody>
          <a:bodyPr/>
          <a:lstStyle/>
          <a:p>
            <a:r>
              <a:rPr lang="en-US" altLang="zh-HK" dirty="0"/>
              <a:t>4.2 </a:t>
            </a:r>
            <a:r>
              <a:rPr lang="en-US" altLang="zh-HK" dirty="0" err="1"/>
              <a:t>Penpot</a:t>
            </a:r>
            <a:r>
              <a:rPr lang="en-US" altLang="zh-HK" dirty="0"/>
              <a:t> Comments Mode</a:t>
            </a:r>
            <a:endParaRPr lang="zh-HK" altLang="en-US" dirty="0"/>
          </a:p>
        </p:txBody>
      </p:sp>
      <p:sp>
        <p:nvSpPr>
          <p:cNvPr id="8" name="文字版面配置區 7">
            <a:extLst>
              <a:ext uri="{FF2B5EF4-FFF2-40B4-BE49-F238E27FC236}">
                <a16:creationId xmlns:a16="http://schemas.microsoft.com/office/drawing/2014/main" id="{081C8568-D396-4A49-ACB9-4612BC6D7C17}"/>
              </a:ext>
            </a:extLst>
          </p:cNvPr>
          <p:cNvSpPr>
            <a:spLocks noGrp="1"/>
          </p:cNvSpPr>
          <p:nvPr>
            <p:ph type="body" sz="quarter" idx="15"/>
          </p:nvPr>
        </p:nvSpPr>
        <p:spPr/>
        <p:txBody>
          <a:bodyPr/>
          <a:lstStyle/>
          <a:p>
            <a:r>
              <a:rPr lang="en-US" altLang="zh-HK" b="1" dirty="0"/>
              <a:t>Edit and remove comments</a:t>
            </a:r>
          </a:p>
          <a:p>
            <a:r>
              <a:rPr lang="en-US" altLang="zh-HK" dirty="0"/>
              <a:t>At the top right of the comment popup you can find options to edit or delete comments.</a:t>
            </a:r>
            <a:endParaRPr lang="zh-HK" altLang="en-US" dirty="0"/>
          </a:p>
        </p:txBody>
      </p:sp>
      <p:sp>
        <p:nvSpPr>
          <p:cNvPr id="5" name="投影片編號版面配置區 4">
            <a:extLst>
              <a:ext uri="{FF2B5EF4-FFF2-40B4-BE49-F238E27FC236}">
                <a16:creationId xmlns:a16="http://schemas.microsoft.com/office/drawing/2014/main" id="{E6C9215E-459A-4718-88F8-BA008A0F9FB4}"/>
              </a:ext>
            </a:extLst>
          </p:cNvPr>
          <p:cNvSpPr>
            <a:spLocks noGrp="1"/>
          </p:cNvSpPr>
          <p:nvPr>
            <p:ph type="sldNum" sz="quarter" idx="18"/>
          </p:nvPr>
        </p:nvSpPr>
        <p:spPr/>
        <p:txBody>
          <a:bodyPr/>
          <a:lstStyle/>
          <a:p>
            <a:fld id="{48F63A3B-78C7-47BE-AE5E-E10140E04643}" type="slidenum">
              <a:rPr lang="en-US" smtClean="0"/>
              <a:pPr/>
              <a:t>19</a:t>
            </a:fld>
            <a:endParaRPr lang="en-US" dirty="0"/>
          </a:p>
        </p:txBody>
      </p:sp>
      <p:pic>
        <p:nvPicPr>
          <p:cNvPr id="3" name="圖片 2" descr="一張含有 文字 的圖片&#10;&#10;自動產生的描述">
            <a:extLst>
              <a:ext uri="{FF2B5EF4-FFF2-40B4-BE49-F238E27FC236}">
                <a16:creationId xmlns:a16="http://schemas.microsoft.com/office/drawing/2014/main" id="{96B59B3A-AFAE-4697-B7EC-7A2BF110E2BD}"/>
              </a:ext>
            </a:extLst>
          </p:cNvPr>
          <p:cNvPicPr>
            <a:picLocks noChangeAspect="1"/>
          </p:cNvPicPr>
          <p:nvPr/>
        </p:nvPicPr>
        <p:blipFill>
          <a:blip r:embed="rId2"/>
          <a:stretch>
            <a:fillRect/>
          </a:stretch>
        </p:blipFill>
        <p:spPr>
          <a:xfrm>
            <a:off x="4904384" y="1525561"/>
            <a:ext cx="3007820" cy="3241702"/>
          </a:xfrm>
          <a:prstGeom prst="rect">
            <a:avLst/>
          </a:prstGeom>
        </p:spPr>
      </p:pic>
    </p:spTree>
    <p:extLst>
      <p:ext uri="{BB962C8B-B14F-4D97-AF65-F5344CB8AC3E}">
        <p14:creationId xmlns:p14="http://schemas.microsoft.com/office/powerpoint/2010/main" val="8734548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32D12-DE0D-4646-A8CE-D8747D3C21A0}"/>
              </a:ext>
            </a:extLst>
          </p:cNvPr>
          <p:cNvSpPr>
            <a:spLocks noGrp="1"/>
          </p:cNvSpPr>
          <p:nvPr>
            <p:ph type="title"/>
          </p:nvPr>
        </p:nvSpPr>
        <p:spPr/>
        <p:txBody>
          <a:bodyPr/>
          <a:lstStyle/>
          <a:p>
            <a:r>
              <a:rPr lang="en-US" altLang="zh-HK" dirty="0"/>
              <a:t>Lesson Outline</a:t>
            </a:r>
            <a:endParaRPr lang="en-US" dirty="0"/>
          </a:p>
        </p:txBody>
      </p:sp>
      <p:sp>
        <p:nvSpPr>
          <p:cNvPr id="4" name="Text Placeholder 3">
            <a:extLst>
              <a:ext uri="{FF2B5EF4-FFF2-40B4-BE49-F238E27FC236}">
                <a16:creationId xmlns:a16="http://schemas.microsoft.com/office/drawing/2014/main" id="{8E824A01-297D-8748-8574-EF873E07311A}"/>
              </a:ext>
            </a:extLst>
          </p:cNvPr>
          <p:cNvSpPr>
            <a:spLocks noGrp="1"/>
          </p:cNvSpPr>
          <p:nvPr>
            <p:ph type="body" sz="quarter" idx="16"/>
          </p:nvPr>
        </p:nvSpPr>
        <p:spPr/>
        <p:txBody>
          <a:bodyPr>
            <a:normAutofit fontScale="92500" lnSpcReduction="10000"/>
          </a:bodyPr>
          <a:lstStyle/>
          <a:p>
            <a:r>
              <a:rPr lang="en-US" dirty="0"/>
              <a:t>Learn about  Penpot code mode function</a:t>
            </a:r>
          </a:p>
          <a:p>
            <a:r>
              <a:rPr lang="en-US" dirty="0"/>
              <a:t>Learn about  Penpot comments mode </a:t>
            </a:r>
            <a:r>
              <a:rPr lang="en-US" altLang="zh-HK" dirty="0"/>
              <a:t>function</a:t>
            </a:r>
            <a:endParaRPr lang="en-US" dirty="0"/>
          </a:p>
          <a:p>
            <a:r>
              <a:rPr lang="en-US" dirty="0"/>
              <a:t>Learn about how to export and import  files in Penpot</a:t>
            </a:r>
          </a:p>
          <a:p>
            <a:r>
              <a:rPr lang="en-US" dirty="0"/>
              <a:t>Learn how to create a UX wireframe for the case practice</a:t>
            </a:r>
          </a:p>
        </p:txBody>
      </p:sp>
      <p:sp>
        <p:nvSpPr>
          <p:cNvPr id="5" name="Slide Number Placeholder 4">
            <a:extLst>
              <a:ext uri="{FF2B5EF4-FFF2-40B4-BE49-F238E27FC236}">
                <a16:creationId xmlns:a16="http://schemas.microsoft.com/office/drawing/2014/main" id="{9ED9891A-7779-8144-B9A2-7EA11C6CD826}"/>
              </a:ext>
            </a:extLst>
          </p:cNvPr>
          <p:cNvSpPr>
            <a:spLocks noGrp="1"/>
          </p:cNvSpPr>
          <p:nvPr>
            <p:ph type="sldNum" sz="quarter" idx="18"/>
          </p:nvPr>
        </p:nvSpPr>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29530988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CD988758-0540-4B73-A453-05A3BDB19E4D}"/>
              </a:ext>
            </a:extLst>
          </p:cNvPr>
          <p:cNvSpPr>
            <a:spLocks noGrp="1"/>
          </p:cNvSpPr>
          <p:nvPr>
            <p:ph type="title"/>
          </p:nvPr>
        </p:nvSpPr>
        <p:spPr/>
        <p:txBody>
          <a:bodyPr/>
          <a:lstStyle/>
          <a:p>
            <a:r>
              <a:rPr lang="en-US" altLang="zh-HK" dirty="0"/>
              <a:t>4.2 </a:t>
            </a:r>
            <a:r>
              <a:rPr lang="en-US" altLang="zh-HK" dirty="0" err="1"/>
              <a:t>Penpot</a:t>
            </a:r>
            <a:r>
              <a:rPr lang="en-US" altLang="zh-HK" dirty="0"/>
              <a:t> Comments Mode</a:t>
            </a:r>
            <a:endParaRPr lang="zh-HK" altLang="en-US" dirty="0"/>
          </a:p>
        </p:txBody>
      </p:sp>
      <p:sp>
        <p:nvSpPr>
          <p:cNvPr id="8" name="文字版面配置區 7">
            <a:extLst>
              <a:ext uri="{FF2B5EF4-FFF2-40B4-BE49-F238E27FC236}">
                <a16:creationId xmlns:a16="http://schemas.microsoft.com/office/drawing/2014/main" id="{081C8568-D396-4A49-ACB9-4612BC6D7C17}"/>
              </a:ext>
            </a:extLst>
          </p:cNvPr>
          <p:cNvSpPr>
            <a:spLocks noGrp="1"/>
          </p:cNvSpPr>
          <p:nvPr>
            <p:ph type="body" sz="quarter" idx="15"/>
          </p:nvPr>
        </p:nvSpPr>
        <p:spPr/>
        <p:txBody>
          <a:bodyPr/>
          <a:lstStyle/>
          <a:p>
            <a:r>
              <a:rPr lang="en-US" altLang="zh-HK" b="1" dirty="0"/>
              <a:t>Comments at the View mode</a:t>
            </a:r>
          </a:p>
          <a:p>
            <a:r>
              <a:rPr lang="en-US" altLang="zh-HK" dirty="0"/>
              <a:t>Pressing the comments icon at the top navbar. To check out the comments.</a:t>
            </a:r>
            <a:endParaRPr lang="zh-HK" altLang="en-US" dirty="0"/>
          </a:p>
        </p:txBody>
      </p:sp>
      <p:sp>
        <p:nvSpPr>
          <p:cNvPr id="5" name="投影片編號版面配置區 4">
            <a:extLst>
              <a:ext uri="{FF2B5EF4-FFF2-40B4-BE49-F238E27FC236}">
                <a16:creationId xmlns:a16="http://schemas.microsoft.com/office/drawing/2014/main" id="{E6C9215E-459A-4718-88F8-BA008A0F9FB4}"/>
              </a:ext>
            </a:extLst>
          </p:cNvPr>
          <p:cNvSpPr>
            <a:spLocks noGrp="1"/>
          </p:cNvSpPr>
          <p:nvPr>
            <p:ph type="sldNum" sz="quarter" idx="18"/>
          </p:nvPr>
        </p:nvSpPr>
        <p:spPr/>
        <p:txBody>
          <a:bodyPr/>
          <a:lstStyle/>
          <a:p>
            <a:fld id="{48F63A3B-78C7-47BE-AE5E-E10140E04643}" type="slidenum">
              <a:rPr lang="en-US" smtClean="0"/>
              <a:pPr/>
              <a:t>20</a:t>
            </a:fld>
            <a:endParaRPr lang="en-US" dirty="0"/>
          </a:p>
        </p:txBody>
      </p:sp>
      <p:pic>
        <p:nvPicPr>
          <p:cNvPr id="4" name="圖片 3">
            <a:extLst>
              <a:ext uri="{FF2B5EF4-FFF2-40B4-BE49-F238E27FC236}">
                <a16:creationId xmlns:a16="http://schemas.microsoft.com/office/drawing/2014/main" id="{E187D315-B7FA-4A94-8065-672A8E1F4195}"/>
              </a:ext>
            </a:extLst>
          </p:cNvPr>
          <p:cNvPicPr>
            <a:picLocks noChangeAspect="1"/>
          </p:cNvPicPr>
          <p:nvPr/>
        </p:nvPicPr>
        <p:blipFill>
          <a:blip r:embed="rId2"/>
          <a:stretch>
            <a:fillRect/>
          </a:stretch>
        </p:blipFill>
        <p:spPr>
          <a:xfrm>
            <a:off x="4720256" y="1085256"/>
            <a:ext cx="3184698" cy="3891737"/>
          </a:xfrm>
          <a:prstGeom prst="rect">
            <a:avLst/>
          </a:prstGeom>
        </p:spPr>
      </p:pic>
    </p:spTree>
    <p:extLst>
      <p:ext uri="{BB962C8B-B14F-4D97-AF65-F5344CB8AC3E}">
        <p14:creationId xmlns:p14="http://schemas.microsoft.com/office/powerpoint/2010/main" val="37226427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B8601E32-43A8-4F48-960A-E13EA2436B24}"/>
              </a:ext>
            </a:extLst>
          </p:cNvPr>
          <p:cNvSpPr>
            <a:spLocks noGrp="1"/>
          </p:cNvSpPr>
          <p:nvPr>
            <p:ph type="title"/>
          </p:nvPr>
        </p:nvSpPr>
        <p:spPr>
          <a:xfrm>
            <a:off x="1915023" y="2263893"/>
            <a:ext cx="4302263" cy="960718"/>
          </a:xfrm>
        </p:spPr>
        <p:txBody>
          <a:bodyPr>
            <a:normAutofit fontScale="90000"/>
          </a:bodyPr>
          <a:lstStyle/>
          <a:p>
            <a:r>
              <a:rPr lang="en-US" altLang="zh-HK" dirty="0"/>
              <a:t>Import And Export Files</a:t>
            </a:r>
            <a:endParaRPr lang="zh-HK" altLang="en-US" dirty="0"/>
          </a:p>
        </p:txBody>
      </p:sp>
      <p:sp>
        <p:nvSpPr>
          <p:cNvPr id="7" name="文字版面配置區 6">
            <a:extLst>
              <a:ext uri="{FF2B5EF4-FFF2-40B4-BE49-F238E27FC236}">
                <a16:creationId xmlns:a16="http://schemas.microsoft.com/office/drawing/2014/main" id="{43CCF795-4DBB-4A10-8C16-717E7CCA050D}"/>
              </a:ext>
            </a:extLst>
          </p:cNvPr>
          <p:cNvSpPr>
            <a:spLocks noGrp="1"/>
          </p:cNvSpPr>
          <p:nvPr>
            <p:ph type="body" sz="quarter" idx="10"/>
          </p:nvPr>
        </p:nvSpPr>
        <p:spPr/>
        <p:txBody>
          <a:bodyPr/>
          <a:lstStyle/>
          <a:p>
            <a:r>
              <a:rPr lang="en-US" altLang="zh-HK" dirty="0"/>
              <a:t>4.3</a:t>
            </a:r>
            <a:endParaRPr lang="zh-HK" altLang="en-US" dirty="0"/>
          </a:p>
        </p:txBody>
      </p:sp>
      <p:sp>
        <p:nvSpPr>
          <p:cNvPr id="5" name="投影片編號版面配置區 4">
            <a:extLst>
              <a:ext uri="{FF2B5EF4-FFF2-40B4-BE49-F238E27FC236}">
                <a16:creationId xmlns:a16="http://schemas.microsoft.com/office/drawing/2014/main" id="{7AD7C754-A155-4404-BD77-A02C574FC2D7}"/>
              </a:ext>
            </a:extLst>
          </p:cNvPr>
          <p:cNvSpPr>
            <a:spLocks noGrp="1"/>
          </p:cNvSpPr>
          <p:nvPr>
            <p:ph type="sldNum" sz="quarter" idx="4294967295"/>
          </p:nvPr>
        </p:nvSpPr>
        <p:spPr>
          <a:xfrm>
            <a:off x="7086600" y="4767263"/>
            <a:ext cx="2057400" cy="274637"/>
          </a:xfrm>
        </p:spPr>
        <p:txBody>
          <a:bodyPr/>
          <a:lstStyle/>
          <a:p>
            <a:fld id="{48F63A3B-78C7-47BE-AE5E-E10140E04643}" type="slidenum">
              <a:rPr lang="en-US" smtClean="0"/>
              <a:pPr/>
              <a:t>21</a:t>
            </a:fld>
            <a:endParaRPr lang="en-US" dirty="0"/>
          </a:p>
        </p:txBody>
      </p:sp>
    </p:spTree>
    <p:extLst>
      <p:ext uri="{BB962C8B-B14F-4D97-AF65-F5344CB8AC3E}">
        <p14:creationId xmlns:p14="http://schemas.microsoft.com/office/powerpoint/2010/main" val="22212372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A842E37-16DE-4FA1-818C-84D4C2CF7E48}"/>
              </a:ext>
            </a:extLst>
          </p:cNvPr>
          <p:cNvSpPr>
            <a:spLocks noGrp="1"/>
          </p:cNvSpPr>
          <p:nvPr>
            <p:ph type="title"/>
          </p:nvPr>
        </p:nvSpPr>
        <p:spPr/>
        <p:txBody>
          <a:bodyPr/>
          <a:lstStyle/>
          <a:p>
            <a:r>
              <a:rPr lang="en-US" altLang="zh-HK" dirty="0"/>
              <a:t>4.3 Import and export files</a:t>
            </a:r>
            <a:endParaRPr lang="zh-HK" altLang="en-US" dirty="0"/>
          </a:p>
        </p:txBody>
      </p:sp>
      <p:sp>
        <p:nvSpPr>
          <p:cNvPr id="7" name="文字版面配置區 6">
            <a:extLst>
              <a:ext uri="{FF2B5EF4-FFF2-40B4-BE49-F238E27FC236}">
                <a16:creationId xmlns:a16="http://schemas.microsoft.com/office/drawing/2014/main" id="{CEADEA6F-669C-43FB-85CC-60903423055A}"/>
              </a:ext>
            </a:extLst>
          </p:cNvPr>
          <p:cNvSpPr>
            <a:spLocks noGrp="1"/>
          </p:cNvSpPr>
          <p:nvPr>
            <p:ph type="body" sz="quarter" idx="15"/>
          </p:nvPr>
        </p:nvSpPr>
        <p:spPr>
          <a:xfrm>
            <a:off x="627671" y="1365647"/>
            <a:ext cx="4134170" cy="3557559"/>
          </a:xfrm>
        </p:spPr>
        <p:txBody>
          <a:bodyPr>
            <a:normAutofit/>
          </a:bodyPr>
          <a:lstStyle/>
          <a:p>
            <a:r>
              <a:rPr lang="en-US" altLang="zh-HK" b="1" dirty="0"/>
              <a:t>Export Penpot files</a:t>
            </a:r>
          </a:p>
          <a:p>
            <a:r>
              <a:rPr lang="en-US" altLang="zh-HK" dirty="0"/>
              <a:t>You can export Penpot files to your computer and import them from your computer to your projects.</a:t>
            </a:r>
            <a:endParaRPr lang="en-US" altLang="zh-HK" b="1" dirty="0"/>
          </a:p>
          <a:p>
            <a:r>
              <a:rPr lang="en-US" altLang="zh-HK" dirty="0"/>
              <a:t>Exporting files is useful If you want to share Penpot files with a user that does not belong to one of your teams or you want to have a backup of your files outside </a:t>
            </a:r>
            <a:r>
              <a:rPr lang="en-US" altLang="zh-HK" dirty="0" err="1"/>
              <a:t>penpot.app</a:t>
            </a:r>
            <a:r>
              <a:rPr lang="en-US" altLang="zh-HK" dirty="0"/>
              <a:t>. </a:t>
            </a:r>
            <a:r>
              <a:rPr lang="en-US" altLang="zh-HK" dirty="0" err="1"/>
              <a:t>penpot</a:t>
            </a:r>
            <a:r>
              <a:rPr lang="en-US" altLang="zh-HK" dirty="0"/>
              <a:t> file will be downloaded to your computer.</a:t>
            </a:r>
            <a:endParaRPr lang="zh-HK" altLang="en-US" dirty="0"/>
          </a:p>
        </p:txBody>
      </p:sp>
      <p:sp>
        <p:nvSpPr>
          <p:cNvPr id="5" name="Slide Number Placeholder 4">
            <a:extLst>
              <a:ext uri="{FF2B5EF4-FFF2-40B4-BE49-F238E27FC236}">
                <a16:creationId xmlns:a16="http://schemas.microsoft.com/office/drawing/2014/main" id="{33B1A31A-684F-F641-B36E-8F913E2E9508}"/>
              </a:ext>
            </a:extLst>
          </p:cNvPr>
          <p:cNvSpPr>
            <a:spLocks noGrp="1"/>
          </p:cNvSpPr>
          <p:nvPr>
            <p:ph type="sldNum" sz="quarter" idx="18"/>
          </p:nvPr>
        </p:nvSpPr>
        <p:spPr/>
        <p:txBody>
          <a:bodyPr/>
          <a:lstStyle/>
          <a:p>
            <a:fld id="{48F63A3B-78C7-47BE-AE5E-E10140E04643}" type="slidenum">
              <a:rPr lang="en-US" smtClean="0"/>
              <a:pPr/>
              <a:t>22</a:t>
            </a:fld>
            <a:endParaRPr lang="en-US" dirty="0"/>
          </a:p>
        </p:txBody>
      </p:sp>
      <p:pic>
        <p:nvPicPr>
          <p:cNvPr id="3" name="圖片 2">
            <a:extLst>
              <a:ext uri="{FF2B5EF4-FFF2-40B4-BE49-F238E27FC236}">
                <a16:creationId xmlns:a16="http://schemas.microsoft.com/office/drawing/2014/main" id="{D6C7C9A8-DA56-4D34-A5B6-843094E7A49B}"/>
              </a:ext>
            </a:extLst>
          </p:cNvPr>
          <p:cNvPicPr>
            <a:picLocks noChangeAspect="1"/>
          </p:cNvPicPr>
          <p:nvPr/>
        </p:nvPicPr>
        <p:blipFill>
          <a:blip r:embed="rId2"/>
          <a:stretch>
            <a:fillRect/>
          </a:stretch>
        </p:blipFill>
        <p:spPr>
          <a:xfrm>
            <a:off x="5345628" y="4025152"/>
            <a:ext cx="2477914" cy="506558"/>
          </a:xfrm>
          <a:prstGeom prst="rect">
            <a:avLst/>
          </a:prstGeom>
        </p:spPr>
      </p:pic>
      <p:pic>
        <p:nvPicPr>
          <p:cNvPr id="9" name="圖片 8" descr="一張含有 文字 的圖片&#10;&#10;自動產生的描述">
            <a:extLst>
              <a:ext uri="{FF2B5EF4-FFF2-40B4-BE49-F238E27FC236}">
                <a16:creationId xmlns:a16="http://schemas.microsoft.com/office/drawing/2014/main" id="{AEC4E5D4-E2F7-4C7E-BB36-BE19AC03965F}"/>
              </a:ext>
            </a:extLst>
          </p:cNvPr>
          <p:cNvPicPr>
            <a:picLocks noChangeAspect="1"/>
          </p:cNvPicPr>
          <p:nvPr/>
        </p:nvPicPr>
        <p:blipFill>
          <a:blip r:embed="rId3"/>
          <a:stretch>
            <a:fillRect/>
          </a:stretch>
        </p:blipFill>
        <p:spPr>
          <a:xfrm>
            <a:off x="5611573" y="1353901"/>
            <a:ext cx="2211969" cy="2435698"/>
          </a:xfrm>
          <a:prstGeom prst="rect">
            <a:avLst/>
          </a:prstGeom>
        </p:spPr>
      </p:pic>
    </p:spTree>
    <p:extLst>
      <p:ext uri="{BB962C8B-B14F-4D97-AF65-F5344CB8AC3E}">
        <p14:creationId xmlns:p14="http://schemas.microsoft.com/office/powerpoint/2010/main" val="31593787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BEF5E40-2A34-451D-BE6B-011324069CA4}"/>
              </a:ext>
            </a:extLst>
          </p:cNvPr>
          <p:cNvSpPr>
            <a:spLocks noGrp="1"/>
          </p:cNvSpPr>
          <p:nvPr>
            <p:ph type="title"/>
          </p:nvPr>
        </p:nvSpPr>
        <p:spPr/>
        <p:txBody>
          <a:bodyPr/>
          <a:lstStyle/>
          <a:p>
            <a:r>
              <a:rPr lang="en-US" altLang="zh-HK" dirty="0"/>
              <a:t>4.3 Import and export files</a:t>
            </a:r>
            <a:endParaRPr lang="zh-HK" altLang="en-US" dirty="0"/>
          </a:p>
        </p:txBody>
      </p:sp>
      <p:sp>
        <p:nvSpPr>
          <p:cNvPr id="8" name="文字版面配置區 7">
            <a:extLst>
              <a:ext uri="{FF2B5EF4-FFF2-40B4-BE49-F238E27FC236}">
                <a16:creationId xmlns:a16="http://schemas.microsoft.com/office/drawing/2014/main" id="{0D00761A-2320-4BBF-9FE2-A503091A20C9}"/>
              </a:ext>
            </a:extLst>
          </p:cNvPr>
          <p:cNvSpPr>
            <a:spLocks noGrp="1"/>
          </p:cNvSpPr>
          <p:nvPr>
            <p:ph type="body" sz="quarter" idx="15"/>
          </p:nvPr>
        </p:nvSpPr>
        <p:spPr/>
        <p:txBody>
          <a:bodyPr/>
          <a:lstStyle/>
          <a:p>
            <a:r>
              <a:rPr lang="en-US" altLang="zh-HK" b="1" dirty="0"/>
              <a:t>Import Penpot files</a:t>
            </a:r>
          </a:p>
          <a:p>
            <a:r>
              <a:rPr lang="en-US" altLang="zh-HK" dirty="0"/>
              <a:t>The import option is at the projects menu. Press “Import files” and then select one or more .</a:t>
            </a:r>
            <a:r>
              <a:rPr lang="en-US" altLang="zh-HK" dirty="0" err="1"/>
              <a:t>penpot</a:t>
            </a:r>
            <a:r>
              <a:rPr lang="en-US" altLang="zh-HK" dirty="0"/>
              <a:t> files to import.</a:t>
            </a:r>
            <a:endParaRPr lang="zh-HK" altLang="en-US" dirty="0"/>
          </a:p>
        </p:txBody>
      </p:sp>
      <p:sp>
        <p:nvSpPr>
          <p:cNvPr id="5" name="投影片編號版面配置區 4">
            <a:extLst>
              <a:ext uri="{FF2B5EF4-FFF2-40B4-BE49-F238E27FC236}">
                <a16:creationId xmlns:a16="http://schemas.microsoft.com/office/drawing/2014/main" id="{5B1BA20A-B4CA-4327-BD21-21D4CB21AA72}"/>
              </a:ext>
            </a:extLst>
          </p:cNvPr>
          <p:cNvSpPr>
            <a:spLocks noGrp="1"/>
          </p:cNvSpPr>
          <p:nvPr>
            <p:ph type="sldNum" sz="quarter" idx="18"/>
          </p:nvPr>
        </p:nvSpPr>
        <p:spPr/>
        <p:txBody>
          <a:bodyPr/>
          <a:lstStyle/>
          <a:p>
            <a:fld id="{48F63A3B-78C7-47BE-AE5E-E10140E04643}" type="slidenum">
              <a:rPr lang="en-US" smtClean="0"/>
              <a:pPr/>
              <a:t>23</a:t>
            </a:fld>
            <a:endParaRPr lang="en-US" dirty="0"/>
          </a:p>
        </p:txBody>
      </p:sp>
      <p:pic>
        <p:nvPicPr>
          <p:cNvPr id="10" name="圖片 9" descr="一張含有 文字 的圖片&#10;&#10;自動產生的描述">
            <a:extLst>
              <a:ext uri="{FF2B5EF4-FFF2-40B4-BE49-F238E27FC236}">
                <a16:creationId xmlns:a16="http://schemas.microsoft.com/office/drawing/2014/main" id="{7CDA09A4-2656-4BB1-B2C1-9792EEB861C4}"/>
              </a:ext>
            </a:extLst>
          </p:cNvPr>
          <p:cNvPicPr>
            <a:picLocks noChangeAspect="1"/>
          </p:cNvPicPr>
          <p:nvPr/>
        </p:nvPicPr>
        <p:blipFill>
          <a:blip r:embed="rId2"/>
          <a:stretch>
            <a:fillRect/>
          </a:stretch>
        </p:blipFill>
        <p:spPr>
          <a:xfrm>
            <a:off x="4925611" y="3701896"/>
            <a:ext cx="2322122" cy="1266346"/>
          </a:xfrm>
          <a:prstGeom prst="rect">
            <a:avLst/>
          </a:prstGeom>
        </p:spPr>
      </p:pic>
      <p:pic>
        <p:nvPicPr>
          <p:cNvPr id="12" name="圖片 11">
            <a:extLst>
              <a:ext uri="{FF2B5EF4-FFF2-40B4-BE49-F238E27FC236}">
                <a16:creationId xmlns:a16="http://schemas.microsoft.com/office/drawing/2014/main" id="{49E9EB0A-4238-46B5-A28B-8FD48063605C}"/>
              </a:ext>
            </a:extLst>
          </p:cNvPr>
          <p:cNvPicPr>
            <a:picLocks noChangeAspect="1"/>
          </p:cNvPicPr>
          <p:nvPr/>
        </p:nvPicPr>
        <p:blipFill>
          <a:blip r:embed="rId3"/>
          <a:stretch>
            <a:fillRect/>
          </a:stretch>
        </p:blipFill>
        <p:spPr>
          <a:xfrm>
            <a:off x="6573416" y="1527537"/>
            <a:ext cx="1771583" cy="1962369"/>
          </a:xfrm>
          <a:prstGeom prst="rect">
            <a:avLst/>
          </a:prstGeom>
        </p:spPr>
      </p:pic>
      <p:pic>
        <p:nvPicPr>
          <p:cNvPr id="14" name="圖片 13">
            <a:extLst>
              <a:ext uri="{FF2B5EF4-FFF2-40B4-BE49-F238E27FC236}">
                <a16:creationId xmlns:a16="http://schemas.microsoft.com/office/drawing/2014/main" id="{D8C1B0E2-24C2-4BC5-A818-88129633A3FF}"/>
              </a:ext>
            </a:extLst>
          </p:cNvPr>
          <p:cNvPicPr>
            <a:picLocks noChangeAspect="1"/>
          </p:cNvPicPr>
          <p:nvPr/>
        </p:nvPicPr>
        <p:blipFill>
          <a:blip r:embed="rId4"/>
          <a:stretch>
            <a:fillRect/>
          </a:stretch>
        </p:blipFill>
        <p:spPr>
          <a:xfrm>
            <a:off x="4258311" y="1571834"/>
            <a:ext cx="1880221" cy="1891686"/>
          </a:xfrm>
          <a:prstGeom prst="rect">
            <a:avLst/>
          </a:prstGeom>
        </p:spPr>
      </p:pic>
      <p:sp>
        <p:nvSpPr>
          <p:cNvPr id="19" name="箭號: 向右 18">
            <a:extLst>
              <a:ext uri="{FF2B5EF4-FFF2-40B4-BE49-F238E27FC236}">
                <a16:creationId xmlns:a16="http://schemas.microsoft.com/office/drawing/2014/main" id="{1B6E13E1-B3C2-4E3E-8B04-DFE8EAB4DB7C}"/>
              </a:ext>
            </a:extLst>
          </p:cNvPr>
          <p:cNvSpPr/>
          <p:nvPr/>
        </p:nvSpPr>
        <p:spPr>
          <a:xfrm>
            <a:off x="6138532" y="2436291"/>
            <a:ext cx="467929"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0" name="箭號: 向右 19">
            <a:extLst>
              <a:ext uri="{FF2B5EF4-FFF2-40B4-BE49-F238E27FC236}">
                <a16:creationId xmlns:a16="http://schemas.microsoft.com/office/drawing/2014/main" id="{324D4DF2-2E9E-4B81-83D4-C922080FEEEC}"/>
              </a:ext>
            </a:extLst>
          </p:cNvPr>
          <p:cNvSpPr/>
          <p:nvPr/>
        </p:nvSpPr>
        <p:spPr>
          <a:xfrm rot="7466349">
            <a:off x="6223985" y="3352984"/>
            <a:ext cx="467929" cy="2738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7011685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0B4CFD5-0342-4E88-AEFB-AB62D22531DC}"/>
              </a:ext>
            </a:extLst>
          </p:cNvPr>
          <p:cNvSpPr>
            <a:spLocks noGrp="1"/>
          </p:cNvSpPr>
          <p:nvPr>
            <p:ph type="title"/>
          </p:nvPr>
        </p:nvSpPr>
        <p:spPr/>
        <p:txBody>
          <a:bodyPr/>
          <a:lstStyle/>
          <a:p>
            <a:r>
              <a:rPr lang="en-US" altLang="zh-HK" dirty="0"/>
              <a:t>Case Practice (I) </a:t>
            </a:r>
            <a:endParaRPr lang="zh-HK" altLang="en-US" dirty="0"/>
          </a:p>
        </p:txBody>
      </p:sp>
      <p:sp>
        <p:nvSpPr>
          <p:cNvPr id="7" name="文字版面配置區 6">
            <a:extLst>
              <a:ext uri="{FF2B5EF4-FFF2-40B4-BE49-F238E27FC236}">
                <a16:creationId xmlns:a16="http://schemas.microsoft.com/office/drawing/2014/main" id="{47539800-4D7E-4127-AF60-800D38EF2DB4}"/>
              </a:ext>
            </a:extLst>
          </p:cNvPr>
          <p:cNvSpPr>
            <a:spLocks noGrp="1"/>
          </p:cNvSpPr>
          <p:nvPr>
            <p:ph type="body" sz="quarter" idx="10"/>
          </p:nvPr>
        </p:nvSpPr>
        <p:spPr/>
        <p:txBody>
          <a:bodyPr/>
          <a:lstStyle/>
          <a:p>
            <a:r>
              <a:rPr lang="en-US" altLang="zh-HK" dirty="0"/>
              <a:t>4.4</a:t>
            </a:r>
            <a:endParaRPr lang="zh-HK" altLang="en-US" dirty="0"/>
          </a:p>
        </p:txBody>
      </p:sp>
      <p:sp>
        <p:nvSpPr>
          <p:cNvPr id="5" name="投影片編號版面配置區 4">
            <a:extLst>
              <a:ext uri="{FF2B5EF4-FFF2-40B4-BE49-F238E27FC236}">
                <a16:creationId xmlns:a16="http://schemas.microsoft.com/office/drawing/2014/main" id="{3A7C2AE6-C6D0-4C59-A451-409D768FB619}"/>
              </a:ext>
            </a:extLst>
          </p:cNvPr>
          <p:cNvSpPr>
            <a:spLocks noGrp="1"/>
          </p:cNvSpPr>
          <p:nvPr>
            <p:ph type="sldNum" sz="quarter" idx="4294967295"/>
          </p:nvPr>
        </p:nvSpPr>
        <p:spPr>
          <a:xfrm>
            <a:off x="7086600" y="4767263"/>
            <a:ext cx="2057400" cy="274637"/>
          </a:xfrm>
        </p:spPr>
        <p:txBody>
          <a:bodyPr/>
          <a:lstStyle/>
          <a:p>
            <a:fld id="{48F63A3B-78C7-47BE-AE5E-E10140E04643}" type="slidenum">
              <a:rPr lang="en-US" smtClean="0"/>
              <a:pPr/>
              <a:t>24</a:t>
            </a:fld>
            <a:endParaRPr lang="en-US" dirty="0"/>
          </a:p>
        </p:txBody>
      </p:sp>
    </p:spTree>
    <p:extLst>
      <p:ext uri="{BB962C8B-B14F-4D97-AF65-F5344CB8AC3E}">
        <p14:creationId xmlns:p14="http://schemas.microsoft.com/office/powerpoint/2010/main" val="25555605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AC91890-8E60-4545-B310-13C542893E5B}"/>
              </a:ext>
            </a:extLst>
          </p:cNvPr>
          <p:cNvSpPr>
            <a:spLocks noGrp="1"/>
          </p:cNvSpPr>
          <p:nvPr>
            <p:ph type="title"/>
          </p:nvPr>
        </p:nvSpPr>
        <p:spPr/>
        <p:txBody>
          <a:bodyPr/>
          <a:lstStyle/>
          <a:p>
            <a:r>
              <a:rPr lang="en-US" altLang="zh-HK" dirty="0"/>
              <a:t>4.4 Case Practice (I) </a:t>
            </a:r>
            <a:endParaRPr lang="zh-HK" altLang="en-US" dirty="0"/>
          </a:p>
        </p:txBody>
      </p:sp>
      <p:sp>
        <p:nvSpPr>
          <p:cNvPr id="6" name="文字版面配置區 5">
            <a:extLst>
              <a:ext uri="{FF2B5EF4-FFF2-40B4-BE49-F238E27FC236}">
                <a16:creationId xmlns:a16="http://schemas.microsoft.com/office/drawing/2014/main" id="{845ED361-2D6B-481A-9A3E-ABE67E62D4EE}"/>
              </a:ext>
            </a:extLst>
          </p:cNvPr>
          <p:cNvSpPr>
            <a:spLocks noGrp="1"/>
          </p:cNvSpPr>
          <p:nvPr>
            <p:ph type="body" sz="quarter" idx="15"/>
          </p:nvPr>
        </p:nvSpPr>
        <p:spPr>
          <a:xfrm>
            <a:off x="627671" y="1365647"/>
            <a:ext cx="3735503" cy="3043329"/>
          </a:xfrm>
        </p:spPr>
        <p:txBody>
          <a:bodyPr/>
          <a:lstStyle/>
          <a:p>
            <a:r>
              <a:rPr lang="en-US" altLang="zh-HK" dirty="0"/>
              <a:t>Now we are going to make a mobile APP UI/UX, which is a cooking recipe APP. The content includes landing page, log in, registration, homepage, category, selection, recipe list, Profile Page, and recipe page.</a:t>
            </a:r>
            <a:endParaRPr lang="zh-HK" altLang="en-US" dirty="0"/>
          </a:p>
        </p:txBody>
      </p:sp>
      <p:pic>
        <p:nvPicPr>
          <p:cNvPr id="8" name="圖片 7">
            <a:extLst>
              <a:ext uri="{FF2B5EF4-FFF2-40B4-BE49-F238E27FC236}">
                <a16:creationId xmlns:a16="http://schemas.microsoft.com/office/drawing/2014/main" id="{61EB02E0-BA1E-4335-B63B-0D969E3B546F}"/>
              </a:ext>
            </a:extLst>
          </p:cNvPr>
          <p:cNvPicPr>
            <a:picLocks noChangeAspect="1"/>
          </p:cNvPicPr>
          <p:nvPr/>
        </p:nvPicPr>
        <p:blipFill>
          <a:blip r:embed="rId2"/>
          <a:stretch>
            <a:fillRect/>
          </a:stretch>
        </p:blipFill>
        <p:spPr>
          <a:xfrm>
            <a:off x="4416445" y="1735363"/>
            <a:ext cx="4491669" cy="2526564"/>
          </a:xfrm>
          <a:prstGeom prst="rect">
            <a:avLst/>
          </a:prstGeom>
        </p:spPr>
      </p:pic>
      <p:sp>
        <p:nvSpPr>
          <p:cNvPr id="9" name="投影片編號版面配置區 4">
            <a:extLst>
              <a:ext uri="{FF2B5EF4-FFF2-40B4-BE49-F238E27FC236}">
                <a16:creationId xmlns:a16="http://schemas.microsoft.com/office/drawing/2014/main" id="{462F1367-52C5-4943-9A99-0EC9A16EF93D}"/>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25</a:t>
            </a:fld>
            <a:endParaRPr lang="en-US" dirty="0"/>
          </a:p>
        </p:txBody>
      </p:sp>
    </p:spTree>
    <p:extLst>
      <p:ext uri="{BB962C8B-B14F-4D97-AF65-F5344CB8AC3E}">
        <p14:creationId xmlns:p14="http://schemas.microsoft.com/office/powerpoint/2010/main" val="28598098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D9F9BD31-6AC6-4F2C-8F5B-3A2EF0148EA2}"/>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B34E284E-1540-4C6D-A3EF-433646080948}"/>
              </a:ext>
            </a:extLst>
          </p:cNvPr>
          <p:cNvSpPr>
            <a:spLocks noGrp="1"/>
          </p:cNvSpPr>
          <p:nvPr>
            <p:ph type="body" sz="quarter" idx="15"/>
          </p:nvPr>
        </p:nvSpPr>
        <p:spPr/>
        <p:txBody>
          <a:bodyPr/>
          <a:lstStyle/>
          <a:p>
            <a:r>
              <a:rPr lang="en-US" altLang="zh-HK" dirty="0"/>
              <a:t>Step1: Frist creates a new file in </a:t>
            </a:r>
            <a:r>
              <a:rPr lang="en-US" altLang="zh-HK" dirty="0" err="1"/>
              <a:t>penpot</a:t>
            </a:r>
            <a:r>
              <a:rPr lang="en-US" altLang="zh-HK" dirty="0"/>
              <a:t>, Change the name to make the file easier to handle. The file can be a recipe app, food recipe, or any recipe name.</a:t>
            </a:r>
            <a:endParaRPr lang="zh-HK" altLang="en-US" dirty="0"/>
          </a:p>
        </p:txBody>
      </p:sp>
      <p:sp>
        <p:nvSpPr>
          <p:cNvPr id="5" name="投影片編號版面配置區 4">
            <a:extLst>
              <a:ext uri="{FF2B5EF4-FFF2-40B4-BE49-F238E27FC236}">
                <a16:creationId xmlns:a16="http://schemas.microsoft.com/office/drawing/2014/main" id="{294F9961-6FB1-4220-9F0A-0253E7F79EC9}"/>
              </a:ext>
            </a:extLst>
          </p:cNvPr>
          <p:cNvSpPr>
            <a:spLocks noGrp="1"/>
          </p:cNvSpPr>
          <p:nvPr>
            <p:ph type="sldNum" sz="quarter" idx="18"/>
          </p:nvPr>
        </p:nvSpPr>
        <p:spPr/>
        <p:txBody>
          <a:bodyPr/>
          <a:lstStyle/>
          <a:p>
            <a:fld id="{48F63A3B-78C7-47BE-AE5E-E10140E04643}" type="slidenum">
              <a:rPr lang="en-US" smtClean="0"/>
              <a:pPr/>
              <a:t>26</a:t>
            </a:fld>
            <a:endParaRPr lang="en-US" dirty="0"/>
          </a:p>
        </p:txBody>
      </p:sp>
      <p:pic>
        <p:nvPicPr>
          <p:cNvPr id="9" name="圖片 8" descr="一張含有 文字 的圖片&#10;&#10;自動產生的描述">
            <a:extLst>
              <a:ext uri="{FF2B5EF4-FFF2-40B4-BE49-F238E27FC236}">
                <a16:creationId xmlns:a16="http://schemas.microsoft.com/office/drawing/2014/main" id="{19DA6398-1E77-421B-BB27-13B9E85B07D3}"/>
              </a:ext>
            </a:extLst>
          </p:cNvPr>
          <p:cNvPicPr>
            <a:picLocks noChangeAspect="1"/>
          </p:cNvPicPr>
          <p:nvPr/>
        </p:nvPicPr>
        <p:blipFill>
          <a:blip r:embed="rId2"/>
          <a:stretch>
            <a:fillRect/>
          </a:stretch>
        </p:blipFill>
        <p:spPr>
          <a:xfrm>
            <a:off x="4659613" y="2227858"/>
            <a:ext cx="3307374" cy="2771247"/>
          </a:xfrm>
          <a:prstGeom prst="rect">
            <a:avLst/>
          </a:prstGeom>
        </p:spPr>
      </p:pic>
      <p:pic>
        <p:nvPicPr>
          <p:cNvPr id="11" name="圖片 10">
            <a:extLst>
              <a:ext uri="{FF2B5EF4-FFF2-40B4-BE49-F238E27FC236}">
                <a16:creationId xmlns:a16="http://schemas.microsoft.com/office/drawing/2014/main" id="{26CCECA6-2629-4B3D-B1FB-D966A316FE38}"/>
              </a:ext>
            </a:extLst>
          </p:cNvPr>
          <p:cNvPicPr>
            <a:picLocks noChangeAspect="1"/>
          </p:cNvPicPr>
          <p:nvPr/>
        </p:nvPicPr>
        <p:blipFill>
          <a:blip r:embed="rId3"/>
          <a:stretch>
            <a:fillRect/>
          </a:stretch>
        </p:blipFill>
        <p:spPr>
          <a:xfrm>
            <a:off x="4318339" y="1469536"/>
            <a:ext cx="3911801" cy="647733"/>
          </a:xfrm>
          <a:prstGeom prst="rect">
            <a:avLst/>
          </a:prstGeom>
        </p:spPr>
      </p:pic>
    </p:spTree>
    <p:extLst>
      <p:ext uri="{BB962C8B-B14F-4D97-AF65-F5344CB8AC3E}">
        <p14:creationId xmlns:p14="http://schemas.microsoft.com/office/powerpoint/2010/main" val="22758197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p:txBody>
          <a:bodyPr/>
          <a:lstStyle/>
          <a:p>
            <a:r>
              <a:rPr lang="en-US" altLang="zh-HK" dirty="0"/>
              <a:t>Step2: Create an artboard and change the name to a landing page, the size in presets has a default size, we choose iPhone 12/12 pro for the practice.</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27</a:t>
            </a:fld>
            <a:endParaRPr lang="en-US" dirty="0"/>
          </a:p>
        </p:txBody>
      </p:sp>
      <p:pic>
        <p:nvPicPr>
          <p:cNvPr id="7" name="圖片 6" descr="一張含有 文字 的圖片&#10;&#10;自動產生的描述">
            <a:extLst>
              <a:ext uri="{FF2B5EF4-FFF2-40B4-BE49-F238E27FC236}">
                <a16:creationId xmlns:a16="http://schemas.microsoft.com/office/drawing/2014/main" id="{BC9E8F00-A6A5-4405-852A-0898397B2809}"/>
              </a:ext>
            </a:extLst>
          </p:cNvPr>
          <p:cNvPicPr>
            <a:picLocks noChangeAspect="1"/>
          </p:cNvPicPr>
          <p:nvPr/>
        </p:nvPicPr>
        <p:blipFill>
          <a:blip r:embed="rId2"/>
          <a:stretch>
            <a:fillRect/>
          </a:stretch>
        </p:blipFill>
        <p:spPr>
          <a:xfrm>
            <a:off x="6613402" y="852588"/>
            <a:ext cx="2122297" cy="3828457"/>
          </a:xfrm>
          <a:prstGeom prst="rect">
            <a:avLst/>
          </a:prstGeom>
        </p:spPr>
      </p:pic>
      <p:pic>
        <p:nvPicPr>
          <p:cNvPr id="11" name="圖片 10">
            <a:extLst>
              <a:ext uri="{FF2B5EF4-FFF2-40B4-BE49-F238E27FC236}">
                <a16:creationId xmlns:a16="http://schemas.microsoft.com/office/drawing/2014/main" id="{B3CD43A8-99EE-4E6F-85C5-FCBA611B9CDF}"/>
              </a:ext>
            </a:extLst>
          </p:cNvPr>
          <p:cNvPicPr>
            <a:picLocks noChangeAspect="1"/>
          </p:cNvPicPr>
          <p:nvPr/>
        </p:nvPicPr>
        <p:blipFill>
          <a:blip r:embed="rId3"/>
          <a:stretch>
            <a:fillRect/>
          </a:stretch>
        </p:blipFill>
        <p:spPr>
          <a:xfrm>
            <a:off x="4228068" y="852588"/>
            <a:ext cx="1971113" cy="3828457"/>
          </a:xfrm>
          <a:prstGeom prst="rect">
            <a:avLst/>
          </a:prstGeom>
        </p:spPr>
      </p:pic>
      <p:sp>
        <p:nvSpPr>
          <p:cNvPr id="12" name="橢圓 11">
            <a:extLst>
              <a:ext uri="{FF2B5EF4-FFF2-40B4-BE49-F238E27FC236}">
                <a16:creationId xmlns:a16="http://schemas.microsoft.com/office/drawing/2014/main" id="{99524E7F-9361-472E-B97B-5427C2DFAA6C}"/>
              </a:ext>
            </a:extLst>
          </p:cNvPr>
          <p:cNvSpPr/>
          <p:nvPr/>
        </p:nvSpPr>
        <p:spPr>
          <a:xfrm>
            <a:off x="4306223" y="852588"/>
            <a:ext cx="575850" cy="3307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橢圓 12">
            <a:extLst>
              <a:ext uri="{FF2B5EF4-FFF2-40B4-BE49-F238E27FC236}">
                <a16:creationId xmlns:a16="http://schemas.microsoft.com/office/drawing/2014/main" id="{58BB8E87-8416-4828-B9A8-0C1FF3F02BB8}"/>
              </a:ext>
            </a:extLst>
          </p:cNvPr>
          <p:cNvSpPr/>
          <p:nvPr/>
        </p:nvSpPr>
        <p:spPr>
          <a:xfrm>
            <a:off x="6986670" y="1075766"/>
            <a:ext cx="1714368" cy="6454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8664044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9C74EA09-AD79-4896-AC48-F6C19A1BF02A}"/>
              </a:ext>
            </a:extLst>
          </p:cNvPr>
          <p:cNvPicPr>
            <a:picLocks noChangeAspect="1"/>
          </p:cNvPicPr>
          <p:nvPr/>
        </p:nvPicPr>
        <p:blipFill>
          <a:blip r:embed="rId2"/>
          <a:stretch>
            <a:fillRect/>
          </a:stretch>
        </p:blipFill>
        <p:spPr>
          <a:xfrm>
            <a:off x="4431780" y="1506899"/>
            <a:ext cx="4096285" cy="3178082"/>
          </a:xfrm>
          <a:prstGeom prst="rect">
            <a:avLst/>
          </a:prstGeom>
        </p:spPr>
      </p:pic>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p:txBody>
          <a:bodyPr/>
          <a:lstStyle/>
          <a:p>
            <a:r>
              <a:rPr lang="en-US" altLang="zh-HK" dirty="0"/>
              <a:t>Step3: Copy the original landing page artboard, paste the other 9 artboards, change the name of the rest of the artboards, match the artboard close together and match the positions. so that it will not confuse when dealing with different artboards later.</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28</a:t>
            </a:fld>
            <a:endParaRPr lang="en-US" dirty="0"/>
          </a:p>
        </p:txBody>
      </p:sp>
      <p:cxnSp>
        <p:nvCxnSpPr>
          <p:cNvPr id="9" name="直線單箭頭接點 8">
            <a:extLst>
              <a:ext uri="{FF2B5EF4-FFF2-40B4-BE49-F238E27FC236}">
                <a16:creationId xmlns:a16="http://schemas.microsoft.com/office/drawing/2014/main" id="{C60BECA1-456A-4C47-9BF0-04372D2D42B5}"/>
              </a:ext>
            </a:extLst>
          </p:cNvPr>
          <p:cNvCxnSpPr/>
          <p:nvPr/>
        </p:nvCxnSpPr>
        <p:spPr>
          <a:xfrm>
            <a:off x="4692233" y="1265606"/>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3DA48A2A-B98D-4282-BB70-C23626484C59}"/>
              </a:ext>
            </a:extLst>
          </p:cNvPr>
          <p:cNvCxnSpPr/>
          <p:nvPr/>
        </p:nvCxnSpPr>
        <p:spPr>
          <a:xfrm>
            <a:off x="5610324"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9FCC652-66DE-4019-82EE-379698DEF937}"/>
              </a:ext>
            </a:extLst>
          </p:cNvPr>
          <p:cNvCxnSpPr/>
          <p:nvPr/>
        </p:nvCxnSpPr>
        <p:spPr>
          <a:xfrm>
            <a:off x="6457950"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E552CE27-C545-416D-B9EA-DEDFE22786D9}"/>
              </a:ext>
            </a:extLst>
          </p:cNvPr>
          <p:cNvCxnSpPr/>
          <p:nvPr/>
        </p:nvCxnSpPr>
        <p:spPr>
          <a:xfrm>
            <a:off x="7303269"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E9E536F2-E427-4D41-8A10-0D3012D19A39}"/>
              </a:ext>
            </a:extLst>
          </p:cNvPr>
          <p:cNvCxnSpPr/>
          <p:nvPr/>
        </p:nvCxnSpPr>
        <p:spPr>
          <a:xfrm>
            <a:off x="8068960"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5EF0394E-AEF4-49B2-9B04-A37C58242C5D}"/>
              </a:ext>
            </a:extLst>
          </p:cNvPr>
          <p:cNvCxnSpPr>
            <a:cxnSpLocks/>
          </p:cNvCxnSpPr>
          <p:nvPr/>
        </p:nvCxnSpPr>
        <p:spPr>
          <a:xfrm flipV="1">
            <a:off x="4759402" y="4408976"/>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103E2CF1-11DA-4F67-9E20-F7585314B252}"/>
              </a:ext>
            </a:extLst>
          </p:cNvPr>
          <p:cNvCxnSpPr>
            <a:cxnSpLocks/>
          </p:cNvCxnSpPr>
          <p:nvPr/>
        </p:nvCxnSpPr>
        <p:spPr>
          <a:xfrm flipV="1">
            <a:off x="5610324" y="4408976"/>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AD52B850-99E9-4B3D-87CD-96639D290F50}"/>
              </a:ext>
            </a:extLst>
          </p:cNvPr>
          <p:cNvCxnSpPr>
            <a:cxnSpLocks/>
          </p:cNvCxnSpPr>
          <p:nvPr/>
        </p:nvCxnSpPr>
        <p:spPr>
          <a:xfrm flipV="1">
            <a:off x="6457950" y="4408975"/>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3B9BF1B7-08CC-4E75-BFBA-129FAAF9BEDB}"/>
              </a:ext>
            </a:extLst>
          </p:cNvPr>
          <p:cNvSpPr txBox="1"/>
          <p:nvPr/>
        </p:nvSpPr>
        <p:spPr>
          <a:xfrm>
            <a:off x="4235035" y="1003642"/>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Landing Page</a:t>
            </a:r>
            <a:endParaRPr lang="zh-HK" altLang="en-US" sz="4400" dirty="0" err="1">
              <a:solidFill>
                <a:schemeClr val="bg1"/>
              </a:solidFill>
            </a:endParaRPr>
          </a:p>
        </p:txBody>
      </p:sp>
      <p:sp>
        <p:nvSpPr>
          <p:cNvPr id="20" name="文字方塊 19">
            <a:extLst>
              <a:ext uri="{FF2B5EF4-FFF2-40B4-BE49-F238E27FC236}">
                <a16:creationId xmlns:a16="http://schemas.microsoft.com/office/drawing/2014/main" id="{FE573FC2-889B-4B45-99AD-9238060C54D6}"/>
              </a:ext>
            </a:extLst>
          </p:cNvPr>
          <p:cNvSpPr txBox="1"/>
          <p:nvPr/>
        </p:nvSpPr>
        <p:spPr>
          <a:xfrm>
            <a:off x="5203219" y="1003642"/>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Home Page</a:t>
            </a:r>
            <a:endParaRPr lang="zh-HK" altLang="en-US" sz="4400" dirty="0" err="1">
              <a:solidFill>
                <a:schemeClr val="bg1"/>
              </a:solidFill>
            </a:endParaRPr>
          </a:p>
        </p:txBody>
      </p:sp>
      <p:sp>
        <p:nvSpPr>
          <p:cNvPr id="21" name="文字方塊 20">
            <a:extLst>
              <a:ext uri="{FF2B5EF4-FFF2-40B4-BE49-F238E27FC236}">
                <a16:creationId xmlns:a16="http://schemas.microsoft.com/office/drawing/2014/main" id="{78A3439B-9329-409D-8151-BA4547B99A3E}"/>
              </a:ext>
            </a:extLst>
          </p:cNvPr>
          <p:cNvSpPr txBox="1"/>
          <p:nvPr/>
        </p:nvSpPr>
        <p:spPr>
          <a:xfrm>
            <a:off x="6000751" y="1003642"/>
            <a:ext cx="1017031" cy="222257"/>
          </a:xfrm>
          <a:prstGeom prst="rect">
            <a:avLst/>
          </a:prstGeom>
        </p:spPr>
        <p:txBody>
          <a:bodyPr wrap="square" rtlCol="0" anchor="t">
            <a:normAutofit fontScale="25000" lnSpcReduction="20000"/>
          </a:bodyPr>
          <a:lstStyle/>
          <a:p>
            <a:pPr algn="l"/>
            <a:r>
              <a:rPr lang="en-US" altLang="zh-HK" sz="4400" dirty="0">
                <a:solidFill>
                  <a:schemeClr val="bg1"/>
                </a:solidFill>
              </a:rPr>
              <a:t>Category Page</a:t>
            </a:r>
            <a:endParaRPr lang="zh-HK" altLang="en-US" sz="4400" dirty="0" err="1">
              <a:solidFill>
                <a:schemeClr val="bg1"/>
              </a:solidFill>
            </a:endParaRPr>
          </a:p>
        </p:txBody>
      </p:sp>
      <p:sp>
        <p:nvSpPr>
          <p:cNvPr id="22" name="文字方塊 21">
            <a:extLst>
              <a:ext uri="{FF2B5EF4-FFF2-40B4-BE49-F238E27FC236}">
                <a16:creationId xmlns:a16="http://schemas.microsoft.com/office/drawing/2014/main" id="{EE30D96B-7521-4B81-BDE8-5A5A6A27C20E}"/>
              </a:ext>
            </a:extLst>
          </p:cNvPr>
          <p:cNvSpPr txBox="1"/>
          <p:nvPr/>
        </p:nvSpPr>
        <p:spPr>
          <a:xfrm>
            <a:off x="6842906" y="1003642"/>
            <a:ext cx="1017031" cy="222257"/>
          </a:xfrm>
          <a:prstGeom prst="rect">
            <a:avLst/>
          </a:prstGeom>
        </p:spPr>
        <p:txBody>
          <a:bodyPr wrap="square" rtlCol="0" anchor="t">
            <a:normAutofit fontScale="25000" lnSpcReduction="20000"/>
          </a:bodyPr>
          <a:lstStyle/>
          <a:p>
            <a:pPr algn="l"/>
            <a:r>
              <a:rPr lang="en-US" altLang="zh-HK" sz="4400" dirty="0">
                <a:solidFill>
                  <a:schemeClr val="bg1"/>
                </a:solidFill>
              </a:rPr>
              <a:t>Selection Page</a:t>
            </a:r>
            <a:endParaRPr lang="zh-HK" altLang="en-US" sz="4400" dirty="0" err="1">
              <a:solidFill>
                <a:schemeClr val="bg1"/>
              </a:solidFill>
            </a:endParaRPr>
          </a:p>
        </p:txBody>
      </p:sp>
      <p:sp>
        <p:nvSpPr>
          <p:cNvPr id="23" name="文字方塊 22">
            <a:extLst>
              <a:ext uri="{FF2B5EF4-FFF2-40B4-BE49-F238E27FC236}">
                <a16:creationId xmlns:a16="http://schemas.microsoft.com/office/drawing/2014/main" id="{C2FC8781-4606-4924-85A2-4798B4D24BEC}"/>
              </a:ext>
            </a:extLst>
          </p:cNvPr>
          <p:cNvSpPr txBox="1"/>
          <p:nvPr/>
        </p:nvSpPr>
        <p:spPr>
          <a:xfrm>
            <a:off x="7743073" y="1000898"/>
            <a:ext cx="1017031" cy="222257"/>
          </a:xfrm>
          <a:prstGeom prst="rect">
            <a:avLst/>
          </a:prstGeom>
        </p:spPr>
        <p:txBody>
          <a:bodyPr wrap="square" rtlCol="0" anchor="t">
            <a:normAutofit fontScale="25000" lnSpcReduction="20000"/>
          </a:bodyPr>
          <a:lstStyle/>
          <a:p>
            <a:pPr algn="l"/>
            <a:r>
              <a:rPr lang="en-US" altLang="zh-HK" sz="4400" dirty="0">
                <a:solidFill>
                  <a:schemeClr val="bg1"/>
                </a:solidFill>
              </a:rPr>
              <a:t>Recipe-List</a:t>
            </a:r>
            <a:endParaRPr lang="zh-HK" altLang="en-US" sz="4400" dirty="0" err="1">
              <a:solidFill>
                <a:schemeClr val="bg1"/>
              </a:solidFill>
            </a:endParaRPr>
          </a:p>
        </p:txBody>
      </p:sp>
      <p:sp>
        <p:nvSpPr>
          <p:cNvPr id="24" name="文字方塊 23">
            <a:extLst>
              <a:ext uri="{FF2B5EF4-FFF2-40B4-BE49-F238E27FC236}">
                <a16:creationId xmlns:a16="http://schemas.microsoft.com/office/drawing/2014/main" id="{140602E5-07CF-4B9F-A931-550B97F564DA}"/>
              </a:ext>
            </a:extLst>
          </p:cNvPr>
          <p:cNvSpPr txBox="1"/>
          <p:nvPr/>
        </p:nvSpPr>
        <p:spPr>
          <a:xfrm>
            <a:off x="4314840" y="4782353"/>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Login Page</a:t>
            </a:r>
            <a:endParaRPr lang="zh-HK" altLang="en-US" sz="4400" dirty="0" err="1">
              <a:solidFill>
                <a:schemeClr val="bg1"/>
              </a:solidFill>
            </a:endParaRPr>
          </a:p>
        </p:txBody>
      </p:sp>
      <p:sp>
        <p:nvSpPr>
          <p:cNvPr id="25" name="文字方塊 24">
            <a:extLst>
              <a:ext uri="{FF2B5EF4-FFF2-40B4-BE49-F238E27FC236}">
                <a16:creationId xmlns:a16="http://schemas.microsoft.com/office/drawing/2014/main" id="{8CF147BB-7FEF-4383-9455-9C9710E98F64}"/>
              </a:ext>
            </a:extLst>
          </p:cNvPr>
          <p:cNvSpPr txBox="1"/>
          <p:nvPr/>
        </p:nvSpPr>
        <p:spPr>
          <a:xfrm>
            <a:off x="5162465" y="4767263"/>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Sign up Page</a:t>
            </a:r>
            <a:endParaRPr lang="zh-HK" altLang="en-US" sz="4400" dirty="0" err="1">
              <a:solidFill>
                <a:schemeClr val="bg1"/>
              </a:solidFill>
            </a:endParaRPr>
          </a:p>
        </p:txBody>
      </p:sp>
      <p:sp>
        <p:nvSpPr>
          <p:cNvPr id="26" name="文字方塊 25">
            <a:extLst>
              <a:ext uri="{FF2B5EF4-FFF2-40B4-BE49-F238E27FC236}">
                <a16:creationId xmlns:a16="http://schemas.microsoft.com/office/drawing/2014/main" id="{EECBFE62-2024-4A0B-AB15-461BBC796801}"/>
              </a:ext>
            </a:extLst>
          </p:cNvPr>
          <p:cNvSpPr txBox="1"/>
          <p:nvPr/>
        </p:nvSpPr>
        <p:spPr>
          <a:xfrm>
            <a:off x="6022725" y="4766154"/>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Profile Page</a:t>
            </a:r>
            <a:endParaRPr lang="zh-HK" altLang="en-US" sz="4400" dirty="0" err="1">
              <a:solidFill>
                <a:schemeClr val="bg1"/>
              </a:solidFill>
            </a:endParaRPr>
          </a:p>
        </p:txBody>
      </p:sp>
      <p:cxnSp>
        <p:nvCxnSpPr>
          <p:cNvPr id="28" name="直線單箭頭接點 27">
            <a:extLst>
              <a:ext uri="{FF2B5EF4-FFF2-40B4-BE49-F238E27FC236}">
                <a16:creationId xmlns:a16="http://schemas.microsoft.com/office/drawing/2014/main" id="{E8AE4162-BB7B-49B4-806E-E872809AAEB1}"/>
              </a:ext>
            </a:extLst>
          </p:cNvPr>
          <p:cNvCxnSpPr>
            <a:cxnSpLocks/>
          </p:cNvCxnSpPr>
          <p:nvPr/>
        </p:nvCxnSpPr>
        <p:spPr>
          <a:xfrm flipV="1">
            <a:off x="7296237" y="4411030"/>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A584E3E1-B175-48CD-944F-6F2ED719EE0B}"/>
              </a:ext>
            </a:extLst>
          </p:cNvPr>
          <p:cNvSpPr txBox="1"/>
          <p:nvPr/>
        </p:nvSpPr>
        <p:spPr>
          <a:xfrm>
            <a:off x="6861012" y="4768209"/>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Recipe Page</a:t>
            </a:r>
            <a:endParaRPr lang="zh-HK" altLang="en-US" sz="4400" dirty="0" err="1">
              <a:solidFill>
                <a:schemeClr val="bg1"/>
              </a:solidFill>
            </a:endParaRPr>
          </a:p>
        </p:txBody>
      </p:sp>
    </p:spTree>
    <p:extLst>
      <p:ext uri="{BB962C8B-B14F-4D97-AF65-F5344CB8AC3E}">
        <p14:creationId xmlns:p14="http://schemas.microsoft.com/office/powerpoint/2010/main" val="41152729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 23">
            <a:extLst>
              <a:ext uri="{FF2B5EF4-FFF2-40B4-BE49-F238E27FC236}">
                <a16:creationId xmlns:a16="http://schemas.microsoft.com/office/drawing/2014/main" id="{D26EFD3D-4596-449E-97C5-A5BE97A7A02C}"/>
              </a:ext>
            </a:extLst>
          </p:cNvPr>
          <p:cNvPicPr>
            <a:picLocks noChangeAspect="1"/>
          </p:cNvPicPr>
          <p:nvPr/>
        </p:nvPicPr>
        <p:blipFill>
          <a:blip r:embed="rId2"/>
          <a:stretch>
            <a:fillRect/>
          </a:stretch>
        </p:blipFill>
        <p:spPr>
          <a:xfrm>
            <a:off x="4431780" y="1506899"/>
            <a:ext cx="4096285" cy="3178082"/>
          </a:xfrm>
          <a:prstGeom prst="rect">
            <a:avLst/>
          </a:prstGeom>
        </p:spPr>
      </p:pic>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p:txBody>
          <a:bodyPr/>
          <a:lstStyle/>
          <a:p>
            <a:r>
              <a:rPr lang="en-US" altLang="zh-HK" dirty="0"/>
              <a:t>Step4: let's use all the artboard to create wireframes, the wireframes will make us easily understand the app flow how is going.</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29</a:t>
            </a:fld>
            <a:endParaRPr lang="en-US" dirty="0"/>
          </a:p>
        </p:txBody>
      </p:sp>
      <p:cxnSp>
        <p:nvCxnSpPr>
          <p:cNvPr id="8" name="直線單箭頭接點 7">
            <a:extLst>
              <a:ext uri="{FF2B5EF4-FFF2-40B4-BE49-F238E27FC236}">
                <a16:creationId xmlns:a16="http://schemas.microsoft.com/office/drawing/2014/main" id="{6732E24F-651A-44A0-B23A-9995C53D3DFA}"/>
              </a:ext>
            </a:extLst>
          </p:cNvPr>
          <p:cNvCxnSpPr/>
          <p:nvPr/>
        </p:nvCxnSpPr>
        <p:spPr>
          <a:xfrm>
            <a:off x="4692233" y="1265606"/>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04C5BFEB-6373-4A5C-9B1A-093E3FDEE6E2}"/>
              </a:ext>
            </a:extLst>
          </p:cNvPr>
          <p:cNvCxnSpPr/>
          <p:nvPr/>
        </p:nvCxnSpPr>
        <p:spPr>
          <a:xfrm>
            <a:off x="5610324"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BF7FBBC9-D6E0-4C31-BB1B-14E9632460A7}"/>
              </a:ext>
            </a:extLst>
          </p:cNvPr>
          <p:cNvCxnSpPr/>
          <p:nvPr/>
        </p:nvCxnSpPr>
        <p:spPr>
          <a:xfrm>
            <a:off x="6457950"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A8F44A07-F147-4A0B-8A36-16E1E663774B}"/>
              </a:ext>
            </a:extLst>
          </p:cNvPr>
          <p:cNvCxnSpPr/>
          <p:nvPr/>
        </p:nvCxnSpPr>
        <p:spPr>
          <a:xfrm>
            <a:off x="7303269"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DBDC8C15-430D-4E17-891E-BBDC289E34E2}"/>
              </a:ext>
            </a:extLst>
          </p:cNvPr>
          <p:cNvCxnSpPr/>
          <p:nvPr/>
        </p:nvCxnSpPr>
        <p:spPr>
          <a:xfrm>
            <a:off x="8068960"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6563BF2C-800D-47CD-95EC-6CE3375FF289}"/>
              </a:ext>
            </a:extLst>
          </p:cNvPr>
          <p:cNvCxnSpPr>
            <a:cxnSpLocks/>
          </p:cNvCxnSpPr>
          <p:nvPr/>
        </p:nvCxnSpPr>
        <p:spPr>
          <a:xfrm flipV="1">
            <a:off x="4759402" y="4408976"/>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4126C50D-5463-4D6C-BA54-C02DC88D8687}"/>
              </a:ext>
            </a:extLst>
          </p:cNvPr>
          <p:cNvCxnSpPr>
            <a:cxnSpLocks/>
          </p:cNvCxnSpPr>
          <p:nvPr/>
        </p:nvCxnSpPr>
        <p:spPr>
          <a:xfrm flipV="1">
            <a:off x="5610324" y="4408976"/>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44A402E6-2FF7-4BC7-8F67-8B88CD1ED95A}"/>
              </a:ext>
            </a:extLst>
          </p:cNvPr>
          <p:cNvCxnSpPr>
            <a:cxnSpLocks/>
          </p:cNvCxnSpPr>
          <p:nvPr/>
        </p:nvCxnSpPr>
        <p:spPr>
          <a:xfrm flipV="1">
            <a:off x="6457950" y="4408975"/>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BDD2215D-5C17-42A6-B91B-F78216DD9F72}"/>
              </a:ext>
            </a:extLst>
          </p:cNvPr>
          <p:cNvSpPr txBox="1"/>
          <p:nvPr/>
        </p:nvSpPr>
        <p:spPr>
          <a:xfrm>
            <a:off x="4235035" y="1003642"/>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Landing Page</a:t>
            </a:r>
            <a:endParaRPr lang="zh-HK" altLang="en-US" sz="4400" dirty="0" err="1">
              <a:solidFill>
                <a:schemeClr val="bg1"/>
              </a:solidFill>
            </a:endParaRPr>
          </a:p>
        </p:txBody>
      </p:sp>
      <p:sp>
        <p:nvSpPr>
          <p:cNvPr id="17" name="文字方塊 16">
            <a:extLst>
              <a:ext uri="{FF2B5EF4-FFF2-40B4-BE49-F238E27FC236}">
                <a16:creationId xmlns:a16="http://schemas.microsoft.com/office/drawing/2014/main" id="{67342C99-BF36-4631-B922-45BE4EC88974}"/>
              </a:ext>
            </a:extLst>
          </p:cNvPr>
          <p:cNvSpPr txBox="1"/>
          <p:nvPr/>
        </p:nvSpPr>
        <p:spPr>
          <a:xfrm>
            <a:off x="5203219" y="1003642"/>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Home Page</a:t>
            </a:r>
            <a:endParaRPr lang="zh-HK" altLang="en-US" sz="4400" dirty="0" err="1">
              <a:solidFill>
                <a:schemeClr val="bg1"/>
              </a:solidFill>
            </a:endParaRPr>
          </a:p>
        </p:txBody>
      </p:sp>
      <p:sp>
        <p:nvSpPr>
          <p:cNvPr id="18" name="文字方塊 17">
            <a:extLst>
              <a:ext uri="{FF2B5EF4-FFF2-40B4-BE49-F238E27FC236}">
                <a16:creationId xmlns:a16="http://schemas.microsoft.com/office/drawing/2014/main" id="{96A549D8-7FA7-4539-BB35-062DB1B3481E}"/>
              </a:ext>
            </a:extLst>
          </p:cNvPr>
          <p:cNvSpPr txBox="1"/>
          <p:nvPr/>
        </p:nvSpPr>
        <p:spPr>
          <a:xfrm>
            <a:off x="6000751" y="1003642"/>
            <a:ext cx="1017031" cy="222257"/>
          </a:xfrm>
          <a:prstGeom prst="rect">
            <a:avLst/>
          </a:prstGeom>
        </p:spPr>
        <p:txBody>
          <a:bodyPr wrap="square" rtlCol="0" anchor="t">
            <a:normAutofit fontScale="25000" lnSpcReduction="20000"/>
          </a:bodyPr>
          <a:lstStyle/>
          <a:p>
            <a:pPr algn="l"/>
            <a:r>
              <a:rPr lang="en-US" altLang="zh-HK" sz="4400" dirty="0">
                <a:solidFill>
                  <a:schemeClr val="bg1"/>
                </a:solidFill>
              </a:rPr>
              <a:t>Category Page</a:t>
            </a:r>
            <a:endParaRPr lang="zh-HK" altLang="en-US" sz="4400" dirty="0" err="1">
              <a:solidFill>
                <a:schemeClr val="bg1"/>
              </a:solidFill>
            </a:endParaRPr>
          </a:p>
        </p:txBody>
      </p:sp>
      <p:sp>
        <p:nvSpPr>
          <p:cNvPr id="19" name="文字方塊 18">
            <a:extLst>
              <a:ext uri="{FF2B5EF4-FFF2-40B4-BE49-F238E27FC236}">
                <a16:creationId xmlns:a16="http://schemas.microsoft.com/office/drawing/2014/main" id="{4BDC4EE2-6D78-45EF-A6F0-CC0A25AC1453}"/>
              </a:ext>
            </a:extLst>
          </p:cNvPr>
          <p:cNvSpPr txBox="1"/>
          <p:nvPr/>
        </p:nvSpPr>
        <p:spPr>
          <a:xfrm>
            <a:off x="6842906" y="1003642"/>
            <a:ext cx="1017031" cy="222257"/>
          </a:xfrm>
          <a:prstGeom prst="rect">
            <a:avLst/>
          </a:prstGeom>
        </p:spPr>
        <p:txBody>
          <a:bodyPr wrap="square" rtlCol="0" anchor="t">
            <a:normAutofit fontScale="25000" lnSpcReduction="20000"/>
          </a:bodyPr>
          <a:lstStyle/>
          <a:p>
            <a:pPr algn="l"/>
            <a:r>
              <a:rPr lang="en-US" altLang="zh-HK" sz="4400" dirty="0">
                <a:solidFill>
                  <a:schemeClr val="bg1"/>
                </a:solidFill>
              </a:rPr>
              <a:t>Selection Page</a:t>
            </a:r>
            <a:endParaRPr lang="zh-HK" altLang="en-US" sz="4400" dirty="0" err="1">
              <a:solidFill>
                <a:schemeClr val="bg1"/>
              </a:solidFill>
            </a:endParaRPr>
          </a:p>
        </p:txBody>
      </p:sp>
      <p:sp>
        <p:nvSpPr>
          <p:cNvPr id="20" name="文字方塊 19">
            <a:extLst>
              <a:ext uri="{FF2B5EF4-FFF2-40B4-BE49-F238E27FC236}">
                <a16:creationId xmlns:a16="http://schemas.microsoft.com/office/drawing/2014/main" id="{5D0B7E32-922D-4076-B04D-6A40870419C9}"/>
              </a:ext>
            </a:extLst>
          </p:cNvPr>
          <p:cNvSpPr txBox="1"/>
          <p:nvPr/>
        </p:nvSpPr>
        <p:spPr>
          <a:xfrm>
            <a:off x="7743073" y="1000898"/>
            <a:ext cx="1017031" cy="222257"/>
          </a:xfrm>
          <a:prstGeom prst="rect">
            <a:avLst/>
          </a:prstGeom>
        </p:spPr>
        <p:txBody>
          <a:bodyPr wrap="square" rtlCol="0" anchor="t">
            <a:normAutofit fontScale="25000" lnSpcReduction="20000"/>
          </a:bodyPr>
          <a:lstStyle/>
          <a:p>
            <a:pPr algn="l"/>
            <a:r>
              <a:rPr lang="en-US" altLang="zh-HK" sz="4400" dirty="0">
                <a:solidFill>
                  <a:schemeClr val="bg1"/>
                </a:solidFill>
              </a:rPr>
              <a:t>Recipe-List</a:t>
            </a:r>
            <a:endParaRPr lang="zh-HK" altLang="en-US" sz="4400" dirty="0" err="1">
              <a:solidFill>
                <a:schemeClr val="bg1"/>
              </a:solidFill>
            </a:endParaRPr>
          </a:p>
        </p:txBody>
      </p:sp>
      <p:sp>
        <p:nvSpPr>
          <p:cNvPr id="21" name="文字方塊 20">
            <a:extLst>
              <a:ext uri="{FF2B5EF4-FFF2-40B4-BE49-F238E27FC236}">
                <a16:creationId xmlns:a16="http://schemas.microsoft.com/office/drawing/2014/main" id="{A7449A14-39A2-46D5-B1BD-FCE0C4406EA8}"/>
              </a:ext>
            </a:extLst>
          </p:cNvPr>
          <p:cNvSpPr txBox="1"/>
          <p:nvPr/>
        </p:nvSpPr>
        <p:spPr>
          <a:xfrm>
            <a:off x="4314840" y="4782353"/>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Login Page</a:t>
            </a:r>
            <a:endParaRPr lang="zh-HK" altLang="en-US" sz="4400" dirty="0" err="1">
              <a:solidFill>
                <a:schemeClr val="bg1"/>
              </a:solidFill>
            </a:endParaRPr>
          </a:p>
        </p:txBody>
      </p:sp>
      <p:sp>
        <p:nvSpPr>
          <p:cNvPr id="22" name="文字方塊 21">
            <a:extLst>
              <a:ext uri="{FF2B5EF4-FFF2-40B4-BE49-F238E27FC236}">
                <a16:creationId xmlns:a16="http://schemas.microsoft.com/office/drawing/2014/main" id="{25F9AA07-0BA2-4C04-BAD5-C1DAE1DD053A}"/>
              </a:ext>
            </a:extLst>
          </p:cNvPr>
          <p:cNvSpPr txBox="1"/>
          <p:nvPr/>
        </p:nvSpPr>
        <p:spPr>
          <a:xfrm>
            <a:off x="5162465" y="4767263"/>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Sign up Page</a:t>
            </a:r>
            <a:endParaRPr lang="zh-HK" altLang="en-US" sz="4400" dirty="0" err="1">
              <a:solidFill>
                <a:schemeClr val="bg1"/>
              </a:solidFill>
            </a:endParaRPr>
          </a:p>
        </p:txBody>
      </p:sp>
      <p:sp>
        <p:nvSpPr>
          <p:cNvPr id="23" name="文字方塊 22">
            <a:extLst>
              <a:ext uri="{FF2B5EF4-FFF2-40B4-BE49-F238E27FC236}">
                <a16:creationId xmlns:a16="http://schemas.microsoft.com/office/drawing/2014/main" id="{FF93F22A-C0A5-428F-8A9A-F17388EA4242}"/>
              </a:ext>
            </a:extLst>
          </p:cNvPr>
          <p:cNvSpPr txBox="1"/>
          <p:nvPr/>
        </p:nvSpPr>
        <p:spPr>
          <a:xfrm>
            <a:off x="6022725" y="4766154"/>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Profile Page</a:t>
            </a:r>
            <a:endParaRPr lang="zh-HK" altLang="en-US" sz="4400" dirty="0" err="1">
              <a:solidFill>
                <a:schemeClr val="bg1"/>
              </a:solidFill>
            </a:endParaRPr>
          </a:p>
        </p:txBody>
      </p:sp>
      <p:cxnSp>
        <p:nvCxnSpPr>
          <p:cNvPr id="26" name="直線單箭頭接點 25">
            <a:extLst>
              <a:ext uri="{FF2B5EF4-FFF2-40B4-BE49-F238E27FC236}">
                <a16:creationId xmlns:a16="http://schemas.microsoft.com/office/drawing/2014/main" id="{55FB9DBA-0B09-4172-A250-0C2252956BDB}"/>
              </a:ext>
            </a:extLst>
          </p:cNvPr>
          <p:cNvCxnSpPr>
            <a:cxnSpLocks/>
          </p:cNvCxnSpPr>
          <p:nvPr/>
        </p:nvCxnSpPr>
        <p:spPr>
          <a:xfrm flipV="1">
            <a:off x="7296237" y="4411030"/>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E069E28A-4CB1-4B4F-B1E2-AEA376F7968C}"/>
              </a:ext>
            </a:extLst>
          </p:cNvPr>
          <p:cNvSpPr txBox="1"/>
          <p:nvPr/>
        </p:nvSpPr>
        <p:spPr>
          <a:xfrm>
            <a:off x="6861012" y="4768209"/>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Recipe Page</a:t>
            </a:r>
            <a:endParaRPr lang="zh-HK" altLang="en-US" sz="4400" dirty="0" err="1">
              <a:solidFill>
                <a:schemeClr val="bg1"/>
              </a:solidFill>
            </a:endParaRPr>
          </a:p>
        </p:txBody>
      </p:sp>
    </p:spTree>
    <p:extLst>
      <p:ext uri="{BB962C8B-B14F-4D97-AF65-F5344CB8AC3E}">
        <p14:creationId xmlns:p14="http://schemas.microsoft.com/office/powerpoint/2010/main" val="720731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82D9F1-9EEC-D545-96E3-7D05B350F681}"/>
              </a:ext>
            </a:extLst>
          </p:cNvPr>
          <p:cNvSpPr>
            <a:spLocks noGrp="1"/>
          </p:cNvSpPr>
          <p:nvPr>
            <p:ph type="title"/>
          </p:nvPr>
        </p:nvSpPr>
        <p:spPr/>
        <p:txBody>
          <a:bodyPr>
            <a:normAutofit fontScale="90000"/>
          </a:bodyPr>
          <a:lstStyle/>
          <a:p>
            <a:r>
              <a:rPr kumimoji="1" lang="en-US" altLang="zh-CN" dirty="0"/>
              <a:t>Contents</a:t>
            </a:r>
            <a:endParaRPr kumimoji="1" lang="zh-CN" altLang="en-US" dirty="0"/>
          </a:p>
        </p:txBody>
      </p:sp>
      <p:sp>
        <p:nvSpPr>
          <p:cNvPr id="10" name="Oval 16">
            <a:extLst>
              <a:ext uri="{FF2B5EF4-FFF2-40B4-BE49-F238E27FC236}">
                <a16:creationId xmlns:a16="http://schemas.microsoft.com/office/drawing/2014/main" id="{CAF2194D-7527-9247-AABD-1B73A0FAB056}"/>
              </a:ext>
            </a:extLst>
          </p:cNvPr>
          <p:cNvSpPr/>
          <p:nvPr/>
        </p:nvSpPr>
        <p:spPr>
          <a:xfrm>
            <a:off x="914809" y="1639430"/>
            <a:ext cx="1613238" cy="162133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4.1</a:t>
            </a:r>
          </a:p>
          <a:p>
            <a:pPr algn="ctr">
              <a:lnSpc>
                <a:spcPct val="150000"/>
              </a:lnSpc>
            </a:pPr>
            <a:r>
              <a:rPr lang="en-US" altLang="zh-HK" sz="1200" dirty="0"/>
              <a:t>Penpot Code Mode </a:t>
            </a:r>
            <a:endParaRPr lang="en-US" altLang="zh-HK" sz="1200" dirty="0">
              <a:solidFill>
                <a:schemeClr val="bg1"/>
              </a:solidFill>
            </a:endParaRPr>
          </a:p>
          <a:p>
            <a:pPr algn="ctr">
              <a:lnSpc>
                <a:spcPct val="150000"/>
              </a:lnSpc>
            </a:pPr>
            <a:r>
              <a:rPr lang="en-US" altLang="zh-HK" sz="1200" dirty="0"/>
              <a:t> </a:t>
            </a:r>
            <a:endParaRPr lang="zh-HK" altLang="en-US" sz="1200" dirty="0"/>
          </a:p>
        </p:txBody>
      </p:sp>
      <p:sp>
        <p:nvSpPr>
          <p:cNvPr id="5" name="Oval 16">
            <a:extLst>
              <a:ext uri="{FF2B5EF4-FFF2-40B4-BE49-F238E27FC236}">
                <a16:creationId xmlns:a16="http://schemas.microsoft.com/office/drawing/2014/main" id="{9BFC486A-346A-EB48-B766-19C5978CEBC0}"/>
              </a:ext>
            </a:extLst>
          </p:cNvPr>
          <p:cNvSpPr/>
          <p:nvPr/>
        </p:nvSpPr>
        <p:spPr>
          <a:xfrm>
            <a:off x="2272931" y="3137213"/>
            <a:ext cx="1613239" cy="162133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4.2</a:t>
            </a:r>
          </a:p>
          <a:p>
            <a:pPr algn="ctr">
              <a:lnSpc>
                <a:spcPct val="150000"/>
              </a:lnSpc>
            </a:pPr>
            <a:r>
              <a:rPr lang="en-US" altLang="zh-HK" sz="1200" dirty="0">
                <a:solidFill>
                  <a:schemeClr val="bg1"/>
                </a:solidFill>
              </a:rPr>
              <a:t>Penpot Comments Mode</a:t>
            </a:r>
          </a:p>
          <a:p>
            <a:pPr algn="ctr">
              <a:lnSpc>
                <a:spcPct val="150000"/>
              </a:lnSpc>
            </a:pPr>
            <a:r>
              <a:rPr lang="en-US" altLang="zh-HK" sz="1200" dirty="0">
                <a:solidFill>
                  <a:schemeClr val="bg1"/>
                </a:solidFill>
              </a:rPr>
              <a:t> </a:t>
            </a:r>
          </a:p>
        </p:txBody>
      </p:sp>
      <p:sp>
        <p:nvSpPr>
          <p:cNvPr id="6" name="Oval 16">
            <a:extLst>
              <a:ext uri="{FF2B5EF4-FFF2-40B4-BE49-F238E27FC236}">
                <a16:creationId xmlns:a16="http://schemas.microsoft.com/office/drawing/2014/main" id="{B73F94C0-C289-A246-B26E-526FF6EAB6AF}"/>
              </a:ext>
            </a:extLst>
          </p:cNvPr>
          <p:cNvSpPr/>
          <p:nvPr/>
        </p:nvSpPr>
        <p:spPr>
          <a:xfrm>
            <a:off x="4152755" y="1641886"/>
            <a:ext cx="1610795" cy="1618874"/>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4.3</a:t>
            </a:r>
          </a:p>
          <a:p>
            <a:pPr algn="ctr">
              <a:lnSpc>
                <a:spcPct val="150000"/>
              </a:lnSpc>
            </a:pPr>
            <a:r>
              <a:rPr lang="en-US" altLang="zh-HK" sz="1200" dirty="0"/>
              <a:t>Import And Export Files</a:t>
            </a:r>
            <a:endParaRPr lang="en-US" altLang="zh-HK" sz="1200" dirty="0">
              <a:solidFill>
                <a:schemeClr val="bg1"/>
              </a:solidFill>
            </a:endParaRPr>
          </a:p>
          <a:p>
            <a:pPr algn="ctr">
              <a:lnSpc>
                <a:spcPct val="150000"/>
              </a:lnSpc>
            </a:pPr>
            <a:r>
              <a:rPr lang="en-US" altLang="zh-HK" sz="1200" dirty="0"/>
              <a:t> </a:t>
            </a:r>
            <a:endParaRPr lang="zh-HK" altLang="en-US" sz="1200" dirty="0"/>
          </a:p>
        </p:txBody>
      </p:sp>
      <p:sp>
        <p:nvSpPr>
          <p:cNvPr id="7" name="Oval 16">
            <a:extLst>
              <a:ext uri="{FF2B5EF4-FFF2-40B4-BE49-F238E27FC236}">
                <a16:creationId xmlns:a16="http://schemas.microsoft.com/office/drawing/2014/main" id="{FE6B78AF-615C-2E4C-BFEF-9732C8271B01}"/>
              </a:ext>
            </a:extLst>
          </p:cNvPr>
          <p:cNvSpPr/>
          <p:nvPr/>
        </p:nvSpPr>
        <p:spPr>
          <a:xfrm>
            <a:off x="6030136" y="3207680"/>
            <a:ext cx="1613238" cy="1621330"/>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4.4</a:t>
            </a:r>
          </a:p>
          <a:p>
            <a:pPr algn="ctr">
              <a:lnSpc>
                <a:spcPct val="150000"/>
              </a:lnSpc>
            </a:pPr>
            <a:r>
              <a:rPr lang="en-US" altLang="zh-HK" sz="1200" dirty="0"/>
              <a:t>Case Practice </a:t>
            </a:r>
            <a:endParaRPr lang="en-US" altLang="zh-HK" sz="1200" dirty="0">
              <a:solidFill>
                <a:schemeClr val="bg1"/>
              </a:solidFill>
            </a:endParaRPr>
          </a:p>
          <a:p>
            <a:pPr algn="ctr">
              <a:lnSpc>
                <a:spcPct val="150000"/>
              </a:lnSpc>
            </a:pPr>
            <a:r>
              <a:rPr lang="en-US" altLang="zh-HK" sz="1200" dirty="0">
                <a:solidFill>
                  <a:schemeClr val="bg1"/>
                </a:solidFill>
              </a:rPr>
              <a:t> </a:t>
            </a:r>
          </a:p>
        </p:txBody>
      </p:sp>
    </p:spTree>
    <p:extLst>
      <p:ext uri="{BB962C8B-B14F-4D97-AF65-F5344CB8AC3E}">
        <p14:creationId xmlns:p14="http://schemas.microsoft.com/office/powerpoint/2010/main" val="1448162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p:txBody>
          <a:bodyPr/>
          <a:lstStyle/>
          <a:p>
            <a:r>
              <a:rPr lang="en-US" altLang="zh-HK" dirty="0"/>
              <a:t>Step5: Choose the Landing page, press the Grid &amp; Layouts button, and set it to columns, is for the button and the text adjust the position.</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30</a:t>
            </a:fld>
            <a:endParaRPr lang="en-US" dirty="0"/>
          </a:p>
        </p:txBody>
      </p:sp>
      <p:pic>
        <p:nvPicPr>
          <p:cNvPr id="7" name="圖片 6">
            <a:extLst>
              <a:ext uri="{FF2B5EF4-FFF2-40B4-BE49-F238E27FC236}">
                <a16:creationId xmlns:a16="http://schemas.microsoft.com/office/drawing/2014/main" id="{F6E968B8-FEEE-45B7-8B7E-E2ABCC225B7D}"/>
              </a:ext>
            </a:extLst>
          </p:cNvPr>
          <p:cNvPicPr>
            <a:picLocks noChangeAspect="1"/>
          </p:cNvPicPr>
          <p:nvPr/>
        </p:nvPicPr>
        <p:blipFill>
          <a:blip r:embed="rId2"/>
          <a:stretch>
            <a:fillRect/>
          </a:stretch>
        </p:blipFill>
        <p:spPr>
          <a:xfrm>
            <a:off x="4740643" y="983799"/>
            <a:ext cx="1941753" cy="3980478"/>
          </a:xfrm>
          <a:prstGeom prst="rect">
            <a:avLst/>
          </a:prstGeom>
        </p:spPr>
      </p:pic>
      <p:pic>
        <p:nvPicPr>
          <p:cNvPr id="9" name="圖片 8">
            <a:extLst>
              <a:ext uri="{FF2B5EF4-FFF2-40B4-BE49-F238E27FC236}">
                <a16:creationId xmlns:a16="http://schemas.microsoft.com/office/drawing/2014/main" id="{B7C7B0B5-364F-41FE-A402-6265B5434AFF}"/>
              </a:ext>
            </a:extLst>
          </p:cNvPr>
          <p:cNvPicPr>
            <a:picLocks noChangeAspect="1"/>
          </p:cNvPicPr>
          <p:nvPr/>
        </p:nvPicPr>
        <p:blipFill>
          <a:blip r:embed="rId3"/>
          <a:stretch>
            <a:fillRect/>
          </a:stretch>
        </p:blipFill>
        <p:spPr>
          <a:xfrm>
            <a:off x="6923292" y="2617097"/>
            <a:ext cx="1881622" cy="713882"/>
          </a:xfrm>
          <a:prstGeom prst="rect">
            <a:avLst/>
          </a:prstGeom>
        </p:spPr>
      </p:pic>
    </p:spTree>
    <p:extLst>
      <p:ext uri="{BB962C8B-B14F-4D97-AF65-F5344CB8AC3E}">
        <p14:creationId xmlns:p14="http://schemas.microsoft.com/office/powerpoint/2010/main" val="32199058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593123" cy="3513262"/>
          </a:xfrm>
        </p:spPr>
        <p:txBody>
          <a:bodyPr>
            <a:normAutofit fontScale="92500" lnSpcReduction="10000"/>
          </a:bodyPr>
          <a:lstStyle/>
          <a:p>
            <a:r>
              <a:rPr lang="en-US" altLang="zh-HK" dirty="0"/>
              <a:t>Step6: After that we use the rectangle tool to create two buttons, one is resister and another one sign-in button. Using the columns to help us to match the button and button position.</a:t>
            </a:r>
          </a:p>
          <a:p>
            <a:r>
              <a:rPr lang="en-US" altLang="zh-HK" dirty="0"/>
              <a:t> Then give the text inside the button, the text properties are Roboto font, size around 16-18 regular, and set the position is align center and align middle, to make the text Set in the center.</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31</a:t>
            </a:fld>
            <a:endParaRPr lang="en-US" dirty="0"/>
          </a:p>
        </p:txBody>
      </p:sp>
      <p:pic>
        <p:nvPicPr>
          <p:cNvPr id="7" name="圖片 6">
            <a:extLst>
              <a:ext uri="{FF2B5EF4-FFF2-40B4-BE49-F238E27FC236}">
                <a16:creationId xmlns:a16="http://schemas.microsoft.com/office/drawing/2014/main" id="{C82E16C6-C544-43DD-99D6-965E779296D9}"/>
              </a:ext>
            </a:extLst>
          </p:cNvPr>
          <p:cNvPicPr>
            <a:picLocks noChangeAspect="1"/>
          </p:cNvPicPr>
          <p:nvPr/>
        </p:nvPicPr>
        <p:blipFill>
          <a:blip r:embed="rId2"/>
          <a:stretch>
            <a:fillRect/>
          </a:stretch>
        </p:blipFill>
        <p:spPr>
          <a:xfrm>
            <a:off x="4571021" y="385138"/>
            <a:ext cx="2169055" cy="4493771"/>
          </a:xfrm>
          <a:prstGeom prst="rect">
            <a:avLst/>
          </a:prstGeom>
        </p:spPr>
      </p:pic>
      <p:sp>
        <p:nvSpPr>
          <p:cNvPr id="8" name="橢圓 7">
            <a:extLst>
              <a:ext uri="{FF2B5EF4-FFF2-40B4-BE49-F238E27FC236}">
                <a16:creationId xmlns:a16="http://schemas.microsoft.com/office/drawing/2014/main" id="{123F92D8-0CEC-4098-94EE-4DCB2CB2CA97}"/>
              </a:ext>
            </a:extLst>
          </p:cNvPr>
          <p:cNvSpPr/>
          <p:nvPr/>
        </p:nvSpPr>
        <p:spPr>
          <a:xfrm>
            <a:off x="4571021" y="2282383"/>
            <a:ext cx="2068537" cy="14965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0" name="圖片 9" descr="一張含有 文字, 監視器, 黑色, 螢幕 的圖片&#10;&#10;自動產生的描述">
            <a:extLst>
              <a:ext uri="{FF2B5EF4-FFF2-40B4-BE49-F238E27FC236}">
                <a16:creationId xmlns:a16="http://schemas.microsoft.com/office/drawing/2014/main" id="{B4B463F2-F36A-4C9F-BCEE-21EA85B15231}"/>
              </a:ext>
            </a:extLst>
          </p:cNvPr>
          <p:cNvPicPr>
            <a:picLocks noChangeAspect="1"/>
          </p:cNvPicPr>
          <p:nvPr/>
        </p:nvPicPr>
        <p:blipFill>
          <a:blip r:embed="rId3"/>
          <a:stretch>
            <a:fillRect/>
          </a:stretch>
        </p:blipFill>
        <p:spPr>
          <a:xfrm>
            <a:off x="6889278" y="1431068"/>
            <a:ext cx="1933893" cy="2893782"/>
          </a:xfrm>
          <a:prstGeom prst="rect">
            <a:avLst/>
          </a:prstGeom>
        </p:spPr>
      </p:pic>
    </p:spTree>
    <p:extLst>
      <p:ext uri="{BB962C8B-B14F-4D97-AF65-F5344CB8AC3E}">
        <p14:creationId xmlns:p14="http://schemas.microsoft.com/office/powerpoint/2010/main" val="19492994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716520" cy="3538538"/>
          </a:xfrm>
        </p:spPr>
        <p:txBody>
          <a:bodyPr>
            <a:normAutofit fontScale="92500"/>
          </a:bodyPr>
          <a:lstStyle/>
          <a:p>
            <a:r>
              <a:rPr lang="en-US" altLang="zh-HK" dirty="0"/>
              <a:t>Step7: After the button setting, is time to set up the name of the app and the attribute setting of the subtitle of the app. </a:t>
            </a:r>
          </a:p>
          <a:p>
            <a:r>
              <a:rPr lang="en-US" altLang="zh-HK" dirty="0"/>
              <a:t>Because the title must be what you want the user to see, at first sight, you must adjust the proportion of the title to be very large, and the subtitle is you If you want users to see the title after reading the title, adjust the of the subtitle to about 1/4 size of the title. The rest of the settings are the same as before.</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32</a:t>
            </a:fld>
            <a:endParaRPr lang="en-US" dirty="0"/>
          </a:p>
        </p:txBody>
      </p:sp>
      <p:pic>
        <p:nvPicPr>
          <p:cNvPr id="6" name="圖片 5">
            <a:extLst>
              <a:ext uri="{FF2B5EF4-FFF2-40B4-BE49-F238E27FC236}">
                <a16:creationId xmlns:a16="http://schemas.microsoft.com/office/drawing/2014/main" id="{FC4CA0A8-BFD5-447D-A9F0-B66987668885}"/>
              </a:ext>
            </a:extLst>
          </p:cNvPr>
          <p:cNvPicPr>
            <a:picLocks noChangeAspect="1"/>
          </p:cNvPicPr>
          <p:nvPr/>
        </p:nvPicPr>
        <p:blipFill>
          <a:blip r:embed="rId2"/>
          <a:stretch>
            <a:fillRect/>
          </a:stretch>
        </p:blipFill>
        <p:spPr>
          <a:xfrm>
            <a:off x="4627973" y="410414"/>
            <a:ext cx="2169055" cy="4493771"/>
          </a:xfrm>
          <a:prstGeom prst="rect">
            <a:avLst/>
          </a:prstGeom>
        </p:spPr>
      </p:pic>
      <p:sp>
        <p:nvSpPr>
          <p:cNvPr id="7" name="橢圓 6">
            <a:extLst>
              <a:ext uri="{FF2B5EF4-FFF2-40B4-BE49-F238E27FC236}">
                <a16:creationId xmlns:a16="http://schemas.microsoft.com/office/drawing/2014/main" id="{03B2B0CC-22BC-4900-8BC9-252ADDD79841}"/>
              </a:ext>
            </a:extLst>
          </p:cNvPr>
          <p:cNvSpPr/>
          <p:nvPr/>
        </p:nvSpPr>
        <p:spPr>
          <a:xfrm>
            <a:off x="4678231" y="1075171"/>
            <a:ext cx="2068537" cy="14965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9" name="圖片 8" descr="一張含有 文字, 監視器 的圖片&#10;&#10;自動產生的描述">
            <a:extLst>
              <a:ext uri="{FF2B5EF4-FFF2-40B4-BE49-F238E27FC236}">
                <a16:creationId xmlns:a16="http://schemas.microsoft.com/office/drawing/2014/main" id="{C04DAC23-51EB-47E0-BAAF-A078653280E7}"/>
              </a:ext>
            </a:extLst>
          </p:cNvPr>
          <p:cNvPicPr>
            <a:picLocks noChangeAspect="1"/>
          </p:cNvPicPr>
          <p:nvPr/>
        </p:nvPicPr>
        <p:blipFill>
          <a:blip r:embed="rId3"/>
          <a:stretch>
            <a:fillRect/>
          </a:stretch>
        </p:blipFill>
        <p:spPr>
          <a:xfrm>
            <a:off x="7154857" y="816061"/>
            <a:ext cx="1478790" cy="1902382"/>
          </a:xfrm>
          <a:prstGeom prst="rect">
            <a:avLst/>
          </a:prstGeom>
        </p:spPr>
      </p:pic>
      <p:pic>
        <p:nvPicPr>
          <p:cNvPr id="11" name="圖片 10">
            <a:extLst>
              <a:ext uri="{FF2B5EF4-FFF2-40B4-BE49-F238E27FC236}">
                <a16:creationId xmlns:a16="http://schemas.microsoft.com/office/drawing/2014/main" id="{4A240C07-605A-429D-A264-2993682878D1}"/>
              </a:ext>
            </a:extLst>
          </p:cNvPr>
          <p:cNvPicPr>
            <a:picLocks noChangeAspect="1"/>
          </p:cNvPicPr>
          <p:nvPr/>
        </p:nvPicPr>
        <p:blipFill>
          <a:blip r:embed="rId4"/>
          <a:stretch>
            <a:fillRect/>
          </a:stretch>
        </p:blipFill>
        <p:spPr>
          <a:xfrm>
            <a:off x="7154834" y="2761830"/>
            <a:ext cx="1402921" cy="1872917"/>
          </a:xfrm>
          <a:prstGeom prst="rect">
            <a:avLst/>
          </a:prstGeom>
        </p:spPr>
      </p:pic>
      <p:cxnSp>
        <p:nvCxnSpPr>
          <p:cNvPr id="13" name="直線單箭頭接點 12">
            <a:extLst>
              <a:ext uri="{FF2B5EF4-FFF2-40B4-BE49-F238E27FC236}">
                <a16:creationId xmlns:a16="http://schemas.microsoft.com/office/drawing/2014/main" id="{30E8FD8F-FBB1-4E68-BBD8-9544539FE5D8}"/>
              </a:ext>
            </a:extLst>
          </p:cNvPr>
          <p:cNvCxnSpPr/>
          <p:nvPr/>
        </p:nvCxnSpPr>
        <p:spPr>
          <a:xfrm>
            <a:off x="5875574" y="2037625"/>
            <a:ext cx="1240293" cy="13541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EC632AD0-9544-4D37-BD5C-6EBD8ED02E25}"/>
              </a:ext>
            </a:extLst>
          </p:cNvPr>
          <p:cNvCxnSpPr/>
          <p:nvPr/>
        </p:nvCxnSpPr>
        <p:spPr>
          <a:xfrm flipV="1">
            <a:off x="6233107" y="1635795"/>
            <a:ext cx="802446" cy="1075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6233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p:txBody>
          <a:bodyPr/>
          <a:lstStyle/>
          <a:p>
            <a:r>
              <a:rPr lang="en-US" altLang="zh-HK" dirty="0"/>
              <a:t>Step8: Now is the home page wireframes setting, now create the new grid &amp; layouts is square 17px, like the picture,</a:t>
            </a:r>
            <a:r>
              <a:rPr lang="zh-HK" altLang="en-US" dirty="0"/>
              <a:t> </a:t>
            </a:r>
            <a:r>
              <a:rPr lang="en-US" altLang="zh-HK" dirty="0"/>
              <a:t>then</a:t>
            </a:r>
            <a:r>
              <a:rPr lang="zh-HK" altLang="en-US" dirty="0"/>
              <a:t> </a:t>
            </a:r>
            <a:r>
              <a:rPr lang="en-US" altLang="zh-HK" dirty="0"/>
              <a:t>start</a:t>
            </a:r>
            <a:r>
              <a:rPr lang="zh-HK" altLang="en-US" dirty="0"/>
              <a:t> </a:t>
            </a:r>
            <a:r>
              <a:rPr lang="en-US" altLang="zh-HK" dirty="0"/>
              <a:t>to</a:t>
            </a:r>
            <a:r>
              <a:rPr lang="zh-HK" altLang="en-US" dirty="0"/>
              <a:t> </a:t>
            </a:r>
            <a:r>
              <a:rPr lang="en-US" altLang="zh-HK" dirty="0"/>
              <a:t>create</a:t>
            </a:r>
            <a:r>
              <a:rPr lang="zh-HK" altLang="en-US" dirty="0"/>
              <a:t> </a:t>
            </a:r>
            <a:r>
              <a:rPr lang="en-US" altLang="zh-HK" dirty="0"/>
              <a:t>the</a:t>
            </a:r>
            <a:r>
              <a:rPr lang="zh-HK" altLang="en-US" dirty="0"/>
              <a:t> </a:t>
            </a:r>
            <a:r>
              <a:rPr lang="en-US" altLang="zh-HK" dirty="0"/>
              <a:t>home</a:t>
            </a:r>
            <a:r>
              <a:rPr lang="zh-HK" altLang="en-US" dirty="0"/>
              <a:t> </a:t>
            </a:r>
            <a:r>
              <a:rPr lang="en-US" altLang="zh-HK" dirty="0"/>
              <a:t>page.</a:t>
            </a:r>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33</a:t>
            </a:fld>
            <a:endParaRPr lang="en-US" dirty="0"/>
          </a:p>
        </p:txBody>
      </p:sp>
      <p:pic>
        <p:nvPicPr>
          <p:cNvPr id="7" name="圖片 6" descr="一張含有 桌 的圖片&#10;&#10;自動產生的描述">
            <a:extLst>
              <a:ext uri="{FF2B5EF4-FFF2-40B4-BE49-F238E27FC236}">
                <a16:creationId xmlns:a16="http://schemas.microsoft.com/office/drawing/2014/main" id="{AFBE26F3-5CD5-484C-9D1C-80F643CBCFFF}"/>
              </a:ext>
            </a:extLst>
          </p:cNvPr>
          <p:cNvPicPr>
            <a:picLocks noChangeAspect="1"/>
          </p:cNvPicPr>
          <p:nvPr/>
        </p:nvPicPr>
        <p:blipFill>
          <a:blip r:embed="rId2"/>
          <a:stretch>
            <a:fillRect/>
          </a:stretch>
        </p:blipFill>
        <p:spPr>
          <a:xfrm>
            <a:off x="4400274" y="626474"/>
            <a:ext cx="2178903" cy="4337863"/>
          </a:xfrm>
          <a:prstGeom prst="rect">
            <a:avLst/>
          </a:prstGeom>
        </p:spPr>
      </p:pic>
      <p:pic>
        <p:nvPicPr>
          <p:cNvPr id="11" name="圖片 10" descr="一張含有 文字 的圖片&#10;&#10;自動產生的描述">
            <a:extLst>
              <a:ext uri="{FF2B5EF4-FFF2-40B4-BE49-F238E27FC236}">
                <a16:creationId xmlns:a16="http://schemas.microsoft.com/office/drawing/2014/main" id="{1A9B9E39-04B6-45DD-9A81-E661F8C90C89}"/>
              </a:ext>
            </a:extLst>
          </p:cNvPr>
          <p:cNvPicPr>
            <a:picLocks noChangeAspect="1"/>
          </p:cNvPicPr>
          <p:nvPr/>
        </p:nvPicPr>
        <p:blipFill>
          <a:blip r:embed="rId3"/>
          <a:stretch>
            <a:fillRect/>
          </a:stretch>
        </p:blipFill>
        <p:spPr>
          <a:xfrm>
            <a:off x="6761498" y="2827045"/>
            <a:ext cx="2209610" cy="889583"/>
          </a:xfrm>
          <a:prstGeom prst="rect">
            <a:avLst/>
          </a:prstGeom>
        </p:spPr>
      </p:pic>
    </p:spTree>
    <p:extLst>
      <p:ext uri="{BB962C8B-B14F-4D97-AF65-F5344CB8AC3E}">
        <p14:creationId xmlns:p14="http://schemas.microsoft.com/office/powerpoint/2010/main" val="5801071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0" y="1365647"/>
            <a:ext cx="4000687" cy="3203971"/>
          </a:xfrm>
        </p:spPr>
        <p:txBody>
          <a:bodyPr/>
          <a:lstStyle/>
          <a:p>
            <a:r>
              <a:rPr lang="en-US" altLang="zh-HK" dirty="0"/>
              <a:t>Step9: Use the rectangle tool to create the rectangle the same as the pictures, remember to zoom in to check out the rectangle position is right on inside the square mesh or not.</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34</a:t>
            </a:fld>
            <a:endParaRPr lang="en-US" dirty="0"/>
          </a:p>
        </p:txBody>
      </p:sp>
      <p:pic>
        <p:nvPicPr>
          <p:cNvPr id="7" name="圖片 6" descr="一張含有 文字, 填字遊戲, 微波爐 的圖片&#10;&#10;自動產生的描述">
            <a:extLst>
              <a:ext uri="{FF2B5EF4-FFF2-40B4-BE49-F238E27FC236}">
                <a16:creationId xmlns:a16="http://schemas.microsoft.com/office/drawing/2014/main" id="{3407906C-5672-4733-BEB4-CA2EC171907C}"/>
              </a:ext>
            </a:extLst>
          </p:cNvPr>
          <p:cNvPicPr>
            <a:picLocks noChangeAspect="1"/>
          </p:cNvPicPr>
          <p:nvPr/>
        </p:nvPicPr>
        <p:blipFill>
          <a:blip r:embed="rId2"/>
          <a:stretch>
            <a:fillRect/>
          </a:stretch>
        </p:blipFill>
        <p:spPr>
          <a:xfrm>
            <a:off x="4609571" y="725300"/>
            <a:ext cx="2102894" cy="4271419"/>
          </a:xfrm>
          <a:prstGeom prst="rect">
            <a:avLst/>
          </a:prstGeom>
        </p:spPr>
      </p:pic>
      <p:pic>
        <p:nvPicPr>
          <p:cNvPr id="9" name="圖片 8">
            <a:extLst>
              <a:ext uri="{FF2B5EF4-FFF2-40B4-BE49-F238E27FC236}">
                <a16:creationId xmlns:a16="http://schemas.microsoft.com/office/drawing/2014/main" id="{DCFBA2EE-B469-4553-9739-6D2E9BC208E6}"/>
              </a:ext>
            </a:extLst>
          </p:cNvPr>
          <p:cNvPicPr>
            <a:picLocks noChangeAspect="1"/>
          </p:cNvPicPr>
          <p:nvPr/>
        </p:nvPicPr>
        <p:blipFill>
          <a:blip r:embed="rId3"/>
          <a:stretch>
            <a:fillRect/>
          </a:stretch>
        </p:blipFill>
        <p:spPr>
          <a:xfrm>
            <a:off x="6948666" y="2032666"/>
            <a:ext cx="1779828" cy="1843252"/>
          </a:xfrm>
          <a:prstGeom prst="rect">
            <a:avLst/>
          </a:prstGeom>
        </p:spPr>
      </p:pic>
    </p:spTree>
    <p:extLst>
      <p:ext uri="{BB962C8B-B14F-4D97-AF65-F5344CB8AC3E}">
        <p14:creationId xmlns:p14="http://schemas.microsoft.com/office/powerpoint/2010/main" val="32025272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0" y="1365647"/>
            <a:ext cx="3567811" cy="3043329"/>
          </a:xfrm>
        </p:spPr>
        <p:txBody>
          <a:bodyPr/>
          <a:lstStyle/>
          <a:p>
            <a:r>
              <a:rPr lang="en-US" altLang="zh-HK" dirty="0"/>
              <a:t>Step10: Select all the rectangles on the artboard. </a:t>
            </a:r>
          </a:p>
          <a:p>
            <a:r>
              <a:rPr lang="en-US" altLang="zh-HK" dirty="0"/>
              <a:t>Give the properties of the rectangles, stroke, and color fill like the pictures.</a:t>
            </a:r>
          </a:p>
          <a:p>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35</a:t>
            </a:fld>
            <a:endParaRPr lang="en-US" dirty="0"/>
          </a:p>
        </p:txBody>
      </p:sp>
      <p:pic>
        <p:nvPicPr>
          <p:cNvPr id="7" name="圖片 6">
            <a:extLst>
              <a:ext uri="{FF2B5EF4-FFF2-40B4-BE49-F238E27FC236}">
                <a16:creationId xmlns:a16="http://schemas.microsoft.com/office/drawing/2014/main" id="{E16A3FEA-E30F-4FF6-A0AF-E4157ACB804B}"/>
              </a:ext>
            </a:extLst>
          </p:cNvPr>
          <p:cNvPicPr>
            <a:picLocks noChangeAspect="1"/>
          </p:cNvPicPr>
          <p:nvPr/>
        </p:nvPicPr>
        <p:blipFill>
          <a:blip r:embed="rId2"/>
          <a:stretch>
            <a:fillRect/>
          </a:stretch>
        </p:blipFill>
        <p:spPr>
          <a:xfrm>
            <a:off x="4238118" y="543661"/>
            <a:ext cx="2150224" cy="4332917"/>
          </a:xfrm>
          <a:prstGeom prst="rect">
            <a:avLst/>
          </a:prstGeom>
        </p:spPr>
      </p:pic>
      <p:pic>
        <p:nvPicPr>
          <p:cNvPr id="9" name="圖片 8">
            <a:extLst>
              <a:ext uri="{FF2B5EF4-FFF2-40B4-BE49-F238E27FC236}">
                <a16:creationId xmlns:a16="http://schemas.microsoft.com/office/drawing/2014/main" id="{81254F8F-1AB1-435F-9543-F320C29B4873}"/>
              </a:ext>
            </a:extLst>
          </p:cNvPr>
          <p:cNvPicPr>
            <a:picLocks noChangeAspect="1"/>
          </p:cNvPicPr>
          <p:nvPr/>
        </p:nvPicPr>
        <p:blipFill>
          <a:blip r:embed="rId3"/>
          <a:stretch>
            <a:fillRect/>
          </a:stretch>
        </p:blipFill>
        <p:spPr>
          <a:xfrm>
            <a:off x="6501355" y="2987274"/>
            <a:ext cx="2241508" cy="835072"/>
          </a:xfrm>
          <a:prstGeom prst="rect">
            <a:avLst/>
          </a:prstGeom>
        </p:spPr>
      </p:pic>
      <p:pic>
        <p:nvPicPr>
          <p:cNvPr id="11" name="圖片 10">
            <a:extLst>
              <a:ext uri="{FF2B5EF4-FFF2-40B4-BE49-F238E27FC236}">
                <a16:creationId xmlns:a16="http://schemas.microsoft.com/office/drawing/2014/main" id="{00BEF64F-EF74-4552-9733-F8674B9D61CE}"/>
              </a:ext>
            </a:extLst>
          </p:cNvPr>
          <p:cNvPicPr>
            <a:picLocks noChangeAspect="1"/>
          </p:cNvPicPr>
          <p:nvPr/>
        </p:nvPicPr>
        <p:blipFill>
          <a:blip r:embed="rId4"/>
          <a:stretch>
            <a:fillRect/>
          </a:stretch>
        </p:blipFill>
        <p:spPr>
          <a:xfrm>
            <a:off x="6558387" y="1214650"/>
            <a:ext cx="2127444" cy="1512730"/>
          </a:xfrm>
          <a:prstGeom prst="rect">
            <a:avLst/>
          </a:prstGeom>
        </p:spPr>
      </p:pic>
    </p:spTree>
    <p:extLst>
      <p:ext uri="{BB962C8B-B14F-4D97-AF65-F5344CB8AC3E}">
        <p14:creationId xmlns:p14="http://schemas.microsoft.com/office/powerpoint/2010/main" val="41877869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814604" cy="3401616"/>
          </a:xfrm>
        </p:spPr>
        <p:txBody>
          <a:bodyPr/>
          <a:lstStyle/>
          <a:p>
            <a:r>
              <a:rPr lang="en-US" altLang="zh-HK" dirty="0"/>
              <a:t>Step11: After we give the properties of the rectangles, it will become the same as the picture.</a:t>
            </a:r>
          </a:p>
          <a:p>
            <a:r>
              <a:rPr lang="en-US" altLang="zh-HK" dirty="0"/>
              <a:t>We need to mark which rectangles are put in the photos, so we use the path tools to mark the X in the rectangles to distinguish which rectangles are for the photos.</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36</a:t>
            </a:fld>
            <a:endParaRPr lang="en-US" dirty="0"/>
          </a:p>
        </p:txBody>
      </p:sp>
      <p:pic>
        <p:nvPicPr>
          <p:cNvPr id="7" name="圖片 6">
            <a:extLst>
              <a:ext uri="{FF2B5EF4-FFF2-40B4-BE49-F238E27FC236}">
                <a16:creationId xmlns:a16="http://schemas.microsoft.com/office/drawing/2014/main" id="{A93476B5-7BAF-48A2-BF6C-088BD0346344}"/>
              </a:ext>
            </a:extLst>
          </p:cNvPr>
          <p:cNvPicPr>
            <a:picLocks noChangeAspect="1"/>
          </p:cNvPicPr>
          <p:nvPr/>
        </p:nvPicPr>
        <p:blipFill>
          <a:blip r:embed="rId2"/>
          <a:stretch>
            <a:fillRect/>
          </a:stretch>
        </p:blipFill>
        <p:spPr>
          <a:xfrm>
            <a:off x="4572000" y="926696"/>
            <a:ext cx="1897980" cy="3793236"/>
          </a:xfrm>
          <a:prstGeom prst="rect">
            <a:avLst/>
          </a:prstGeom>
        </p:spPr>
      </p:pic>
      <p:pic>
        <p:nvPicPr>
          <p:cNvPr id="9" name="圖片 8">
            <a:extLst>
              <a:ext uri="{FF2B5EF4-FFF2-40B4-BE49-F238E27FC236}">
                <a16:creationId xmlns:a16="http://schemas.microsoft.com/office/drawing/2014/main" id="{2C6C84F3-238C-4513-8734-CA35C3CD62E1}"/>
              </a:ext>
            </a:extLst>
          </p:cNvPr>
          <p:cNvPicPr>
            <a:picLocks noChangeAspect="1"/>
          </p:cNvPicPr>
          <p:nvPr/>
        </p:nvPicPr>
        <p:blipFill>
          <a:blip r:embed="rId3"/>
          <a:stretch>
            <a:fillRect/>
          </a:stretch>
        </p:blipFill>
        <p:spPr>
          <a:xfrm>
            <a:off x="6807450" y="954756"/>
            <a:ext cx="1835667" cy="3765176"/>
          </a:xfrm>
          <a:prstGeom prst="rect">
            <a:avLst/>
          </a:prstGeom>
        </p:spPr>
      </p:pic>
      <p:sp>
        <p:nvSpPr>
          <p:cNvPr id="10" name="箭號: 向右 9">
            <a:extLst>
              <a:ext uri="{FF2B5EF4-FFF2-40B4-BE49-F238E27FC236}">
                <a16:creationId xmlns:a16="http://schemas.microsoft.com/office/drawing/2014/main" id="{0417EAB5-0465-4AEE-9BDE-BD50471F4AFB}"/>
              </a:ext>
            </a:extLst>
          </p:cNvPr>
          <p:cNvSpPr/>
          <p:nvPr/>
        </p:nvSpPr>
        <p:spPr>
          <a:xfrm>
            <a:off x="6457950" y="2752692"/>
            <a:ext cx="349500" cy="21515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0028667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p:txBody>
          <a:bodyPr/>
          <a:lstStyle/>
          <a:p>
            <a:r>
              <a:rPr lang="en-US" altLang="zh-HK" dirty="0"/>
              <a:t>Step12: After we created the path, the layer is will become very messy, so we need to group the corresponding path and </a:t>
            </a:r>
            <a:r>
              <a:rPr lang="en-US" altLang="zh-HK" dirty="0" err="1"/>
              <a:t>rect</a:t>
            </a:r>
            <a:r>
              <a:rPr lang="en-US" altLang="zh-HK" dirty="0"/>
              <a:t> together, this action will make it easier for us to manage layers without confusion.</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37</a:t>
            </a:fld>
            <a:endParaRPr lang="en-US" dirty="0"/>
          </a:p>
        </p:txBody>
      </p:sp>
      <p:pic>
        <p:nvPicPr>
          <p:cNvPr id="7" name="圖片 6">
            <a:extLst>
              <a:ext uri="{FF2B5EF4-FFF2-40B4-BE49-F238E27FC236}">
                <a16:creationId xmlns:a16="http://schemas.microsoft.com/office/drawing/2014/main" id="{DB5CFE72-01D7-4AF5-B05E-1B1B54FB95F9}"/>
              </a:ext>
            </a:extLst>
          </p:cNvPr>
          <p:cNvPicPr>
            <a:picLocks noChangeAspect="1"/>
          </p:cNvPicPr>
          <p:nvPr/>
        </p:nvPicPr>
        <p:blipFill>
          <a:blip r:embed="rId2"/>
          <a:stretch>
            <a:fillRect/>
          </a:stretch>
        </p:blipFill>
        <p:spPr>
          <a:xfrm>
            <a:off x="4269777" y="2136181"/>
            <a:ext cx="1802342" cy="1787196"/>
          </a:xfrm>
          <a:prstGeom prst="rect">
            <a:avLst/>
          </a:prstGeom>
        </p:spPr>
      </p:pic>
      <p:pic>
        <p:nvPicPr>
          <p:cNvPr id="9" name="圖片 8">
            <a:extLst>
              <a:ext uri="{FF2B5EF4-FFF2-40B4-BE49-F238E27FC236}">
                <a16:creationId xmlns:a16="http://schemas.microsoft.com/office/drawing/2014/main" id="{626A2445-E634-4D82-BA13-31A2B89DF395}"/>
              </a:ext>
            </a:extLst>
          </p:cNvPr>
          <p:cNvPicPr>
            <a:picLocks noChangeAspect="1"/>
          </p:cNvPicPr>
          <p:nvPr/>
        </p:nvPicPr>
        <p:blipFill>
          <a:blip r:embed="rId3"/>
          <a:stretch>
            <a:fillRect/>
          </a:stretch>
        </p:blipFill>
        <p:spPr>
          <a:xfrm>
            <a:off x="6384236" y="1365647"/>
            <a:ext cx="1990262" cy="3160850"/>
          </a:xfrm>
          <a:prstGeom prst="rect">
            <a:avLst/>
          </a:prstGeom>
        </p:spPr>
      </p:pic>
    </p:spTree>
    <p:extLst>
      <p:ext uri="{BB962C8B-B14F-4D97-AF65-F5344CB8AC3E}">
        <p14:creationId xmlns:p14="http://schemas.microsoft.com/office/powerpoint/2010/main" val="9308239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4020717" cy="3500606"/>
          </a:xfrm>
        </p:spPr>
        <p:txBody>
          <a:bodyPr>
            <a:normAutofit/>
          </a:bodyPr>
          <a:lstStyle/>
          <a:p>
            <a:r>
              <a:rPr lang="en-US" altLang="zh-HK" dirty="0"/>
              <a:t>Step13: Give homepage, the corresponding position text, such as search, popular, more, and the breakfast lunch dinner... </a:t>
            </a:r>
            <a:r>
              <a:rPr lang="en-US" altLang="zh-HK" dirty="0" err="1"/>
              <a:t>etc</a:t>
            </a:r>
            <a:r>
              <a:rPr lang="en-US" altLang="zh-HK" dirty="0"/>
              <a:t>, enter the home, category, add notification and mine in the lowest position. Remember to use the distribute horizontal space, to make the text is average separation, slowly to the fine-tuning position. After that group the text together.</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a:xfrm>
            <a:off x="6456971" y="4767263"/>
            <a:ext cx="2057400" cy="273844"/>
          </a:xfrm>
        </p:spPr>
        <p:txBody>
          <a:bodyPr/>
          <a:lstStyle/>
          <a:p>
            <a:fld id="{48F63A3B-78C7-47BE-AE5E-E10140E04643}" type="slidenum">
              <a:rPr lang="en-US" smtClean="0"/>
              <a:pPr/>
              <a:t>38</a:t>
            </a:fld>
            <a:endParaRPr lang="en-US" dirty="0"/>
          </a:p>
        </p:txBody>
      </p:sp>
      <p:pic>
        <p:nvPicPr>
          <p:cNvPr id="7" name="圖片 6">
            <a:extLst>
              <a:ext uri="{FF2B5EF4-FFF2-40B4-BE49-F238E27FC236}">
                <a16:creationId xmlns:a16="http://schemas.microsoft.com/office/drawing/2014/main" id="{365AF2C4-DAA0-4767-80F7-8D9B9BA2C2F3}"/>
              </a:ext>
            </a:extLst>
          </p:cNvPr>
          <p:cNvPicPr>
            <a:picLocks noChangeAspect="1"/>
          </p:cNvPicPr>
          <p:nvPr/>
        </p:nvPicPr>
        <p:blipFill>
          <a:blip r:embed="rId2"/>
          <a:stretch>
            <a:fillRect/>
          </a:stretch>
        </p:blipFill>
        <p:spPr>
          <a:xfrm>
            <a:off x="6300003" y="497240"/>
            <a:ext cx="1972231" cy="4231286"/>
          </a:xfrm>
          <a:prstGeom prst="rect">
            <a:avLst/>
          </a:prstGeom>
        </p:spPr>
      </p:pic>
      <p:pic>
        <p:nvPicPr>
          <p:cNvPr id="9" name="圖片 8">
            <a:extLst>
              <a:ext uri="{FF2B5EF4-FFF2-40B4-BE49-F238E27FC236}">
                <a16:creationId xmlns:a16="http://schemas.microsoft.com/office/drawing/2014/main" id="{DC6A1D6B-BC76-47F7-A050-7AAA0DF399A6}"/>
              </a:ext>
            </a:extLst>
          </p:cNvPr>
          <p:cNvPicPr>
            <a:picLocks noChangeAspect="1"/>
          </p:cNvPicPr>
          <p:nvPr/>
        </p:nvPicPr>
        <p:blipFill>
          <a:blip r:embed="rId3"/>
          <a:stretch>
            <a:fillRect/>
          </a:stretch>
        </p:blipFill>
        <p:spPr>
          <a:xfrm>
            <a:off x="4751370" y="2655204"/>
            <a:ext cx="1240380" cy="483579"/>
          </a:xfrm>
          <a:prstGeom prst="rect">
            <a:avLst/>
          </a:prstGeom>
        </p:spPr>
      </p:pic>
    </p:spTree>
    <p:extLst>
      <p:ext uri="{BB962C8B-B14F-4D97-AF65-F5344CB8AC3E}">
        <p14:creationId xmlns:p14="http://schemas.microsoft.com/office/powerpoint/2010/main" val="3447186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4393619" cy="3541738"/>
          </a:xfrm>
        </p:spPr>
        <p:txBody>
          <a:bodyPr>
            <a:normAutofit/>
          </a:bodyPr>
          <a:lstStyle/>
          <a:p>
            <a:r>
              <a:rPr lang="en-US" altLang="zh-HK" dirty="0"/>
              <a:t>Step14: The category is for searching some recipe page, is will have many food types to let the user search their recipe, this page needs to set to easy to look for the food type. every type of food has different photos, this is a good way to make the user know which button is for which food recipe.</a:t>
            </a:r>
          </a:p>
          <a:p>
            <a:r>
              <a:rPr lang="en-US" altLang="zh-HK" dirty="0"/>
              <a:t>The artboard setting is same as the homepage.</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39</a:t>
            </a:fld>
            <a:endParaRPr lang="en-US" dirty="0"/>
          </a:p>
        </p:txBody>
      </p:sp>
      <p:pic>
        <p:nvPicPr>
          <p:cNvPr id="7" name="圖片 6">
            <a:extLst>
              <a:ext uri="{FF2B5EF4-FFF2-40B4-BE49-F238E27FC236}">
                <a16:creationId xmlns:a16="http://schemas.microsoft.com/office/drawing/2014/main" id="{3568EF76-FC08-4413-913D-200B0CF438CB}"/>
              </a:ext>
            </a:extLst>
          </p:cNvPr>
          <p:cNvPicPr>
            <a:picLocks noChangeAspect="1"/>
          </p:cNvPicPr>
          <p:nvPr/>
        </p:nvPicPr>
        <p:blipFill>
          <a:blip r:embed="rId3"/>
          <a:stretch>
            <a:fillRect/>
          </a:stretch>
        </p:blipFill>
        <p:spPr>
          <a:xfrm>
            <a:off x="5639370" y="420865"/>
            <a:ext cx="2187698" cy="4569618"/>
          </a:xfrm>
          <a:prstGeom prst="rect">
            <a:avLst/>
          </a:prstGeom>
        </p:spPr>
      </p:pic>
    </p:spTree>
    <p:extLst>
      <p:ext uri="{BB962C8B-B14F-4D97-AF65-F5344CB8AC3E}">
        <p14:creationId xmlns:p14="http://schemas.microsoft.com/office/powerpoint/2010/main" val="5519423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p:txBody>
          <a:bodyPr/>
          <a:lstStyle/>
          <a:p>
            <a:r>
              <a:rPr lang="en-US" dirty="0"/>
              <a:t>Penpot Code Mode </a:t>
            </a:r>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r>
              <a:rPr lang="en-US" dirty="0"/>
              <a:t>4.1</a:t>
            </a:r>
          </a:p>
        </p:txBody>
      </p:sp>
    </p:spTree>
    <p:extLst>
      <p:ext uri="{BB962C8B-B14F-4D97-AF65-F5344CB8AC3E}">
        <p14:creationId xmlns:p14="http://schemas.microsoft.com/office/powerpoint/2010/main" val="549877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574139" cy="3146237"/>
          </a:xfrm>
        </p:spPr>
        <p:txBody>
          <a:bodyPr>
            <a:normAutofit/>
          </a:bodyPr>
          <a:lstStyle/>
          <a:p>
            <a:r>
              <a:rPr lang="en-US" altLang="zh-HK" dirty="0"/>
              <a:t>Step15: The Search bar and the information bar are the same as the home page, so just copying and pasting into the category page is fine. </a:t>
            </a:r>
          </a:p>
          <a:p>
            <a:r>
              <a:rPr lang="en-US" altLang="zh-HK" dirty="0"/>
              <a:t>Also if every need to copy and paste is a </a:t>
            </a:r>
            <a:r>
              <a:rPr lang="en-US" altLang="zh-HK" dirty="0" err="1"/>
              <a:t>kinda</a:t>
            </a:r>
            <a:r>
              <a:rPr lang="en-US" altLang="zh-HK" dirty="0"/>
              <a:t> little bit slow, we can make the Search bar and the information bar become components.</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40</a:t>
            </a:fld>
            <a:endParaRPr lang="en-US" dirty="0"/>
          </a:p>
        </p:txBody>
      </p:sp>
      <p:pic>
        <p:nvPicPr>
          <p:cNvPr id="7" name="圖片 6">
            <a:extLst>
              <a:ext uri="{FF2B5EF4-FFF2-40B4-BE49-F238E27FC236}">
                <a16:creationId xmlns:a16="http://schemas.microsoft.com/office/drawing/2014/main" id="{F4EB0C10-E06F-4B3F-AC24-6D4ED8DB8EE3}"/>
              </a:ext>
            </a:extLst>
          </p:cNvPr>
          <p:cNvPicPr>
            <a:picLocks noChangeAspect="1"/>
          </p:cNvPicPr>
          <p:nvPr/>
        </p:nvPicPr>
        <p:blipFill>
          <a:blip r:embed="rId2"/>
          <a:stretch>
            <a:fillRect/>
          </a:stretch>
        </p:blipFill>
        <p:spPr>
          <a:xfrm>
            <a:off x="4750160" y="1066007"/>
            <a:ext cx="3795841" cy="3667358"/>
          </a:xfrm>
          <a:prstGeom prst="rect">
            <a:avLst/>
          </a:prstGeom>
        </p:spPr>
      </p:pic>
      <p:sp>
        <p:nvSpPr>
          <p:cNvPr id="8" name="箭號: 向右 7">
            <a:extLst>
              <a:ext uri="{FF2B5EF4-FFF2-40B4-BE49-F238E27FC236}">
                <a16:creationId xmlns:a16="http://schemas.microsoft.com/office/drawing/2014/main" id="{FB5A2699-0AE9-4697-9E35-1A3BB6A04767}"/>
              </a:ext>
            </a:extLst>
          </p:cNvPr>
          <p:cNvSpPr/>
          <p:nvPr/>
        </p:nvSpPr>
        <p:spPr>
          <a:xfrm>
            <a:off x="6457950" y="1338378"/>
            <a:ext cx="341516"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箭號: 向右 9">
            <a:extLst>
              <a:ext uri="{FF2B5EF4-FFF2-40B4-BE49-F238E27FC236}">
                <a16:creationId xmlns:a16="http://schemas.microsoft.com/office/drawing/2014/main" id="{B55236F5-1A54-4CDA-812E-C13D0C934131}"/>
              </a:ext>
            </a:extLst>
          </p:cNvPr>
          <p:cNvSpPr/>
          <p:nvPr/>
        </p:nvSpPr>
        <p:spPr>
          <a:xfrm>
            <a:off x="6477322" y="4452295"/>
            <a:ext cx="341516"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435215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672224" cy="3043329"/>
          </a:xfrm>
        </p:spPr>
        <p:txBody>
          <a:bodyPr/>
          <a:lstStyle/>
          <a:p>
            <a:r>
              <a:rPr lang="en-US" altLang="zh-HK" dirty="0"/>
              <a:t>Step16: Enter text select a category, create a rectangle and give the same properties as the home page. </a:t>
            </a:r>
          </a:p>
          <a:p>
            <a:r>
              <a:rPr lang="en-US" altLang="zh-HK" dirty="0"/>
              <a:t>After you create a rectangle, copy and paste more, and adjust the corresponding position and the text.</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41</a:t>
            </a:fld>
            <a:endParaRPr lang="en-US" dirty="0"/>
          </a:p>
        </p:txBody>
      </p:sp>
      <p:pic>
        <p:nvPicPr>
          <p:cNvPr id="7" name="圖片 6">
            <a:extLst>
              <a:ext uri="{FF2B5EF4-FFF2-40B4-BE49-F238E27FC236}">
                <a16:creationId xmlns:a16="http://schemas.microsoft.com/office/drawing/2014/main" id="{CD3B0448-0CD5-431E-B832-E47E642B6B4E}"/>
              </a:ext>
            </a:extLst>
          </p:cNvPr>
          <p:cNvPicPr>
            <a:picLocks noChangeAspect="1"/>
          </p:cNvPicPr>
          <p:nvPr/>
        </p:nvPicPr>
        <p:blipFill>
          <a:blip r:embed="rId2"/>
          <a:stretch>
            <a:fillRect/>
          </a:stretch>
        </p:blipFill>
        <p:spPr>
          <a:xfrm>
            <a:off x="4571021" y="1242552"/>
            <a:ext cx="1765501" cy="3524711"/>
          </a:xfrm>
          <a:prstGeom prst="rect">
            <a:avLst/>
          </a:prstGeom>
        </p:spPr>
      </p:pic>
      <p:sp>
        <p:nvSpPr>
          <p:cNvPr id="8" name="箭號: 向右 7">
            <a:extLst>
              <a:ext uri="{FF2B5EF4-FFF2-40B4-BE49-F238E27FC236}">
                <a16:creationId xmlns:a16="http://schemas.microsoft.com/office/drawing/2014/main" id="{D7046135-3388-4958-8B08-0027FCE5C974}"/>
              </a:ext>
            </a:extLst>
          </p:cNvPr>
          <p:cNvSpPr/>
          <p:nvPr/>
        </p:nvSpPr>
        <p:spPr>
          <a:xfrm>
            <a:off x="6457950" y="3004907"/>
            <a:ext cx="341516" cy="16136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0" name="圖片 9">
            <a:extLst>
              <a:ext uri="{FF2B5EF4-FFF2-40B4-BE49-F238E27FC236}">
                <a16:creationId xmlns:a16="http://schemas.microsoft.com/office/drawing/2014/main" id="{38A5DF36-C26A-4A1D-A181-4DB643236103}"/>
              </a:ext>
            </a:extLst>
          </p:cNvPr>
          <p:cNvPicPr>
            <a:picLocks noChangeAspect="1"/>
          </p:cNvPicPr>
          <p:nvPr/>
        </p:nvPicPr>
        <p:blipFill>
          <a:blip r:embed="rId3"/>
          <a:stretch>
            <a:fillRect/>
          </a:stretch>
        </p:blipFill>
        <p:spPr>
          <a:xfrm>
            <a:off x="6920894" y="1238860"/>
            <a:ext cx="1792800" cy="3539738"/>
          </a:xfrm>
          <a:prstGeom prst="rect">
            <a:avLst/>
          </a:prstGeom>
        </p:spPr>
      </p:pic>
    </p:spTree>
    <p:extLst>
      <p:ext uri="{BB962C8B-B14F-4D97-AF65-F5344CB8AC3E}">
        <p14:creationId xmlns:p14="http://schemas.microsoft.com/office/powerpoint/2010/main" val="36765315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0" y="1365647"/>
            <a:ext cx="3909525" cy="3043329"/>
          </a:xfrm>
        </p:spPr>
        <p:txBody>
          <a:bodyPr/>
          <a:lstStyle/>
          <a:p>
            <a:r>
              <a:rPr lang="en-US" altLang="zh-HK" dirty="0"/>
              <a:t>Step17: After the Selection and Recipe-List, use the same as the methods the Previous artboards, give the gird &amp; and layout is square 17px, search bar and the information bar to both artboards.</a:t>
            </a:r>
          </a:p>
          <a:p>
            <a:endParaRPr lang="en-US" altLang="zh-HK"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42</a:t>
            </a:fld>
            <a:endParaRPr lang="en-US" dirty="0"/>
          </a:p>
        </p:txBody>
      </p:sp>
      <p:pic>
        <p:nvPicPr>
          <p:cNvPr id="7" name="圖片 6">
            <a:extLst>
              <a:ext uri="{FF2B5EF4-FFF2-40B4-BE49-F238E27FC236}">
                <a16:creationId xmlns:a16="http://schemas.microsoft.com/office/drawing/2014/main" id="{02D68F1B-E45A-4BE7-93C6-F33894CC423C}"/>
              </a:ext>
            </a:extLst>
          </p:cNvPr>
          <p:cNvPicPr>
            <a:picLocks noChangeAspect="1"/>
          </p:cNvPicPr>
          <p:nvPr/>
        </p:nvPicPr>
        <p:blipFill>
          <a:blip r:embed="rId2"/>
          <a:stretch>
            <a:fillRect/>
          </a:stretch>
        </p:blipFill>
        <p:spPr>
          <a:xfrm>
            <a:off x="5070796" y="1346964"/>
            <a:ext cx="3367871" cy="3420299"/>
          </a:xfrm>
          <a:prstGeom prst="rect">
            <a:avLst/>
          </a:prstGeom>
        </p:spPr>
      </p:pic>
    </p:spTree>
    <p:extLst>
      <p:ext uri="{BB962C8B-B14F-4D97-AF65-F5344CB8AC3E}">
        <p14:creationId xmlns:p14="http://schemas.microsoft.com/office/powerpoint/2010/main" val="39312927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p:txBody>
          <a:bodyPr>
            <a:normAutofit lnSpcReduction="10000"/>
          </a:bodyPr>
          <a:lstStyle/>
          <a:p>
            <a:r>
              <a:rPr lang="en-US" altLang="zh-HK" dirty="0"/>
              <a:t>Step18: Select the selection page, create the item info, like the photo box and the food information textbox like the picture, we can select the photo box and the textbox to be components, it will be useful for the next artboard page.</a:t>
            </a:r>
          </a:p>
          <a:p>
            <a:r>
              <a:rPr lang="en-US" altLang="zh-HK" dirty="0"/>
              <a:t>Remember fine-tuning position.</a:t>
            </a:r>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43</a:t>
            </a:fld>
            <a:endParaRPr lang="en-US" dirty="0"/>
          </a:p>
        </p:txBody>
      </p:sp>
      <p:pic>
        <p:nvPicPr>
          <p:cNvPr id="7" name="圖片 6">
            <a:extLst>
              <a:ext uri="{FF2B5EF4-FFF2-40B4-BE49-F238E27FC236}">
                <a16:creationId xmlns:a16="http://schemas.microsoft.com/office/drawing/2014/main" id="{E2BF3F9D-A0B9-42AE-A936-3DAE5F905DEF}"/>
              </a:ext>
            </a:extLst>
          </p:cNvPr>
          <p:cNvPicPr>
            <a:picLocks noChangeAspect="1"/>
          </p:cNvPicPr>
          <p:nvPr/>
        </p:nvPicPr>
        <p:blipFill>
          <a:blip r:embed="rId2"/>
          <a:stretch>
            <a:fillRect/>
          </a:stretch>
        </p:blipFill>
        <p:spPr>
          <a:xfrm>
            <a:off x="5274531" y="367026"/>
            <a:ext cx="2309610" cy="4502277"/>
          </a:xfrm>
          <a:prstGeom prst="rect">
            <a:avLst/>
          </a:prstGeom>
        </p:spPr>
      </p:pic>
    </p:spTree>
    <p:extLst>
      <p:ext uri="{BB962C8B-B14F-4D97-AF65-F5344CB8AC3E}">
        <p14:creationId xmlns:p14="http://schemas.microsoft.com/office/powerpoint/2010/main" val="13908025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p:txBody>
          <a:bodyPr/>
          <a:lstStyle/>
          <a:p>
            <a:r>
              <a:rPr lang="en-US" altLang="zh-HK" dirty="0"/>
              <a:t>Step19: Recipe list has a little bit different between the selection page, it have the hot/new button and the previous page. So we need to enter the text to make sure the button is in what position.</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44</a:t>
            </a:fld>
            <a:endParaRPr lang="en-US" dirty="0"/>
          </a:p>
        </p:txBody>
      </p:sp>
      <p:pic>
        <p:nvPicPr>
          <p:cNvPr id="9" name="圖片 8">
            <a:extLst>
              <a:ext uri="{FF2B5EF4-FFF2-40B4-BE49-F238E27FC236}">
                <a16:creationId xmlns:a16="http://schemas.microsoft.com/office/drawing/2014/main" id="{7543DDA3-DE49-4309-823E-F6D037134CD7}"/>
              </a:ext>
            </a:extLst>
          </p:cNvPr>
          <p:cNvPicPr>
            <a:picLocks noChangeAspect="1"/>
          </p:cNvPicPr>
          <p:nvPr/>
        </p:nvPicPr>
        <p:blipFill>
          <a:blip r:embed="rId2"/>
          <a:stretch>
            <a:fillRect/>
          </a:stretch>
        </p:blipFill>
        <p:spPr>
          <a:xfrm>
            <a:off x="5183371" y="616946"/>
            <a:ext cx="2182453" cy="4329037"/>
          </a:xfrm>
          <a:prstGeom prst="rect">
            <a:avLst/>
          </a:prstGeom>
        </p:spPr>
      </p:pic>
      <p:sp>
        <p:nvSpPr>
          <p:cNvPr id="10" name="橢圓 9">
            <a:extLst>
              <a:ext uri="{FF2B5EF4-FFF2-40B4-BE49-F238E27FC236}">
                <a16:creationId xmlns:a16="http://schemas.microsoft.com/office/drawing/2014/main" id="{8C4BDA56-2B69-46C0-996E-7E3B0CAE1C48}"/>
              </a:ext>
            </a:extLst>
          </p:cNvPr>
          <p:cNvSpPr/>
          <p:nvPr/>
        </p:nvSpPr>
        <p:spPr>
          <a:xfrm>
            <a:off x="5296559" y="1328886"/>
            <a:ext cx="2057400" cy="2373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40235899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386515" cy="3377210"/>
          </a:xfrm>
        </p:spPr>
        <p:txBody>
          <a:bodyPr/>
          <a:lstStyle/>
          <a:p>
            <a:r>
              <a:rPr lang="en-US" altLang="zh-HK" dirty="0"/>
              <a:t>Step20: Now after the recipe list wireframe is done, is time to create the login page and login page and sign up page wireframe, give these two artboards columns  12px layer. If you want to use a square layer is also okay too.</a:t>
            </a:r>
          </a:p>
          <a:p>
            <a:endParaRPr lang="en-US" altLang="zh-HK" dirty="0"/>
          </a:p>
          <a:p>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45</a:t>
            </a:fld>
            <a:endParaRPr lang="en-US" dirty="0"/>
          </a:p>
        </p:txBody>
      </p:sp>
      <p:pic>
        <p:nvPicPr>
          <p:cNvPr id="9" name="圖片 8">
            <a:extLst>
              <a:ext uri="{FF2B5EF4-FFF2-40B4-BE49-F238E27FC236}">
                <a16:creationId xmlns:a16="http://schemas.microsoft.com/office/drawing/2014/main" id="{4C75A1C8-E9CD-4C4F-8486-2D504C084402}"/>
              </a:ext>
            </a:extLst>
          </p:cNvPr>
          <p:cNvPicPr>
            <a:picLocks noChangeAspect="1"/>
          </p:cNvPicPr>
          <p:nvPr/>
        </p:nvPicPr>
        <p:blipFill>
          <a:blip r:embed="rId2"/>
          <a:stretch>
            <a:fillRect/>
          </a:stretch>
        </p:blipFill>
        <p:spPr>
          <a:xfrm>
            <a:off x="4605901" y="1484212"/>
            <a:ext cx="3474800" cy="3283051"/>
          </a:xfrm>
          <a:prstGeom prst="rect">
            <a:avLst/>
          </a:prstGeom>
        </p:spPr>
      </p:pic>
    </p:spTree>
    <p:extLst>
      <p:ext uri="{BB962C8B-B14F-4D97-AF65-F5344CB8AC3E}">
        <p14:creationId xmlns:p14="http://schemas.microsoft.com/office/powerpoint/2010/main" val="15730734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4384127" cy="3401616"/>
          </a:xfrm>
        </p:spPr>
        <p:txBody>
          <a:bodyPr>
            <a:normAutofit/>
          </a:bodyPr>
          <a:lstStyle/>
          <a:p>
            <a:r>
              <a:rPr lang="en-US" altLang="zh-HK" dirty="0"/>
              <a:t>Step21: The login page has three main important things, one is the login account, the second is the password, and the last is the login button. So far, we have created three rectangles first.</a:t>
            </a:r>
          </a:p>
          <a:p>
            <a:r>
              <a:rPr lang="en-US" altLang="zh-HK" dirty="0"/>
              <a:t>The three rectangles’ position is a little bit higher in the middle. The login button is more biggest than the two rectangles bar.</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46</a:t>
            </a:fld>
            <a:endParaRPr lang="en-US" dirty="0"/>
          </a:p>
        </p:txBody>
      </p:sp>
      <p:pic>
        <p:nvPicPr>
          <p:cNvPr id="6" name="圖片 5" descr="一張含有 文字 的圖片&#10;&#10;自動產生的描述">
            <a:extLst>
              <a:ext uri="{FF2B5EF4-FFF2-40B4-BE49-F238E27FC236}">
                <a16:creationId xmlns:a16="http://schemas.microsoft.com/office/drawing/2014/main" id="{9A838A01-7695-4D5C-B112-04DDB4662417}"/>
              </a:ext>
            </a:extLst>
          </p:cNvPr>
          <p:cNvPicPr>
            <a:picLocks noChangeAspect="1"/>
          </p:cNvPicPr>
          <p:nvPr/>
        </p:nvPicPr>
        <p:blipFill>
          <a:blip r:embed="rId2"/>
          <a:stretch>
            <a:fillRect/>
          </a:stretch>
        </p:blipFill>
        <p:spPr>
          <a:xfrm>
            <a:off x="5664074" y="539626"/>
            <a:ext cx="2110548" cy="4364559"/>
          </a:xfrm>
          <a:prstGeom prst="rect">
            <a:avLst/>
          </a:prstGeom>
        </p:spPr>
      </p:pic>
    </p:spTree>
    <p:extLst>
      <p:ext uri="{BB962C8B-B14F-4D97-AF65-F5344CB8AC3E}">
        <p14:creationId xmlns:p14="http://schemas.microsoft.com/office/powerpoint/2010/main" val="24526363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p:txBody>
          <a:bodyPr/>
          <a:lstStyle/>
          <a:p>
            <a:r>
              <a:rPr lang="en-US" altLang="zh-HK" dirty="0"/>
              <a:t>Step23: In the same way, we also need to give white color to the properties of these three rectangles, and increase the stroke effect.</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47</a:t>
            </a:fld>
            <a:endParaRPr lang="en-US" dirty="0"/>
          </a:p>
        </p:txBody>
      </p:sp>
      <p:pic>
        <p:nvPicPr>
          <p:cNvPr id="6" name="圖片 5" descr="一張含有 文字, 門 的圖片&#10;&#10;自動產生的描述">
            <a:extLst>
              <a:ext uri="{FF2B5EF4-FFF2-40B4-BE49-F238E27FC236}">
                <a16:creationId xmlns:a16="http://schemas.microsoft.com/office/drawing/2014/main" id="{553E0DDC-527A-42D0-AC37-5F2F446A6A20}"/>
              </a:ext>
            </a:extLst>
          </p:cNvPr>
          <p:cNvPicPr>
            <a:picLocks noChangeAspect="1"/>
          </p:cNvPicPr>
          <p:nvPr/>
        </p:nvPicPr>
        <p:blipFill>
          <a:blip r:embed="rId2"/>
          <a:stretch>
            <a:fillRect/>
          </a:stretch>
        </p:blipFill>
        <p:spPr>
          <a:xfrm>
            <a:off x="5135879" y="490421"/>
            <a:ext cx="2196355" cy="4470751"/>
          </a:xfrm>
          <a:prstGeom prst="rect">
            <a:avLst/>
          </a:prstGeom>
        </p:spPr>
      </p:pic>
    </p:spTree>
    <p:extLst>
      <p:ext uri="{BB962C8B-B14F-4D97-AF65-F5344CB8AC3E}">
        <p14:creationId xmlns:p14="http://schemas.microsoft.com/office/powerpoint/2010/main" val="41203167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4343357" cy="3423879"/>
          </a:xfrm>
        </p:spPr>
        <p:txBody>
          <a:bodyPr>
            <a:normAutofit/>
          </a:bodyPr>
          <a:lstStyle/>
          <a:p>
            <a:r>
              <a:rPr lang="en-US" altLang="zh-HK" dirty="0"/>
              <a:t>Step24: Now enter the sign-in and log-in text, the sign-in text is in the upper position, and the login text is inside the middle of the lower button. </a:t>
            </a:r>
          </a:p>
          <a:p>
            <a:r>
              <a:rPr lang="en-US" altLang="zh-HK" dirty="0"/>
              <a:t>Sign in text size need to be more biggest to let the user know we are in the sign-in page, also the text setting also is aligned center and aligned middle.</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48</a:t>
            </a:fld>
            <a:endParaRPr lang="en-US" dirty="0"/>
          </a:p>
        </p:txBody>
      </p:sp>
      <p:pic>
        <p:nvPicPr>
          <p:cNvPr id="6" name="圖片 5">
            <a:extLst>
              <a:ext uri="{FF2B5EF4-FFF2-40B4-BE49-F238E27FC236}">
                <a16:creationId xmlns:a16="http://schemas.microsoft.com/office/drawing/2014/main" id="{FE8B20AA-C795-4BEE-89E3-CB3B34957627}"/>
              </a:ext>
            </a:extLst>
          </p:cNvPr>
          <p:cNvPicPr>
            <a:picLocks noChangeAspect="1"/>
          </p:cNvPicPr>
          <p:nvPr/>
        </p:nvPicPr>
        <p:blipFill>
          <a:blip r:embed="rId2"/>
          <a:stretch>
            <a:fillRect/>
          </a:stretch>
        </p:blipFill>
        <p:spPr>
          <a:xfrm>
            <a:off x="5268546" y="1014357"/>
            <a:ext cx="1889803" cy="3900070"/>
          </a:xfrm>
          <a:prstGeom prst="rect">
            <a:avLst/>
          </a:prstGeom>
        </p:spPr>
      </p:pic>
      <p:pic>
        <p:nvPicPr>
          <p:cNvPr id="10" name="圖片 9" descr="一張含有 文字, 監視器, 黑色, 螢幕 的圖片&#10;&#10;自動產生的描述">
            <a:extLst>
              <a:ext uri="{FF2B5EF4-FFF2-40B4-BE49-F238E27FC236}">
                <a16:creationId xmlns:a16="http://schemas.microsoft.com/office/drawing/2014/main" id="{E74F512A-0415-410D-BB9F-C280D5A0F34C}"/>
              </a:ext>
            </a:extLst>
          </p:cNvPr>
          <p:cNvPicPr>
            <a:picLocks noChangeAspect="1"/>
          </p:cNvPicPr>
          <p:nvPr/>
        </p:nvPicPr>
        <p:blipFill>
          <a:blip r:embed="rId3"/>
          <a:stretch>
            <a:fillRect/>
          </a:stretch>
        </p:blipFill>
        <p:spPr>
          <a:xfrm>
            <a:off x="7372514" y="1094630"/>
            <a:ext cx="1357000" cy="2008809"/>
          </a:xfrm>
          <a:prstGeom prst="rect">
            <a:avLst/>
          </a:prstGeom>
        </p:spPr>
      </p:pic>
      <p:pic>
        <p:nvPicPr>
          <p:cNvPr id="8" name="圖片 7">
            <a:extLst>
              <a:ext uri="{FF2B5EF4-FFF2-40B4-BE49-F238E27FC236}">
                <a16:creationId xmlns:a16="http://schemas.microsoft.com/office/drawing/2014/main" id="{F1D3A7DA-AEEC-40FE-A7AE-C9F783F49EAA}"/>
              </a:ext>
            </a:extLst>
          </p:cNvPr>
          <p:cNvPicPr>
            <a:picLocks noChangeAspect="1"/>
          </p:cNvPicPr>
          <p:nvPr/>
        </p:nvPicPr>
        <p:blipFill rotWithShape="1">
          <a:blip r:embed="rId4"/>
          <a:srcRect t="23877"/>
          <a:stretch/>
        </p:blipFill>
        <p:spPr>
          <a:xfrm>
            <a:off x="7321890" y="2829299"/>
            <a:ext cx="1407624" cy="1960227"/>
          </a:xfrm>
          <a:prstGeom prst="rect">
            <a:avLst/>
          </a:prstGeom>
        </p:spPr>
      </p:pic>
      <p:cxnSp>
        <p:nvCxnSpPr>
          <p:cNvPr id="12" name="直線單箭頭接點 11">
            <a:extLst>
              <a:ext uri="{FF2B5EF4-FFF2-40B4-BE49-F238E27FC236}">
                <a16:creationId xmlns:a16="http://schemas.microsoft.com/office/drawing/2014/main" id="{A0C61B60-EF7F-489A-B536-D1C42ECDEEAB}"/>
              </a:ext>
            </a:extLst>
          </p:cNvPr>
          <p:cNvCxnSpPr/>
          <p:nvPr/>
        </p:nvCxnSpPr>
        <p:spPr>
          <a:xfrm flipV="1">
            <a:off x="6378652" y="1695911"/>
            <a:ext cx="895416" cy="20566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8781D33E-D6C0-484B-A4F9-04A929B44D29}"/>
              </a:ext>
            </a:extLst>
          </p:cNvPr>
          <p:cNvCxnSpPr>
            <a:cxnSpLocks/>
          </p:cNvCxnSpPr>
          <p:nvPr/>
        </p:nvCxnSpPr>
        <p:spPr>
          <a:xfrm>
            <a:off x="6378652" y="3344760"/>
            <a:ext cx="943238" cy="30334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6318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887377" cy="3043329"/>
          </a:xfrm>
        </p:spPr>
        <p:txBody>
          <a:bodyPr/>
          <a:lstStyle/>
          <a:p>
            <a:r>
              <a:rPr lang="en-US" altLang="zh-HK" dirty="0"/>
              <a:t>Step25: After completing the basic steps, we enter the text of the email and password in the upper left corner of the two bars, and we enter the forgot password option so that if the user forgets the password, they can press this button to reset the password.</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49</a:t>
            </a:fld>
            <a:endParaRPr lang="en-US" dirty="0"/>
          </a:p>
        </p:txBody>
      </p:sp>
      <p:pic>
        <p:nvPicPr>
          <p:cNvPr id="7" name="圖片 6">
            <a:extLst>
              <a:ext uri="{FF2B5EF4-FFF2-40B4-BE49-F238E27FC236}">
                <a16:creationId xmlns:a16="http://schemas.microsoft.com/office/drawing/2014/main" id="{1C148C06-8636-4D50-BE94-DF58357BF70C}"/>
              </a:ext>
            </a:extLst>
          </p:cNvPr>
          <p:cNvPicPr>
            <a:picLocks noChangeAspect="1"/>
          </p:cNvPicPr>
          <p:nvPr/>
        </p:nvPicPr>
        <p:blipFill>
          <a:blip r:embed="rId2"/>
          <a:stretch>
            <a:fillRect/>
          </a:stretch>
        </p:blipFill>
        <p:spPr>
          <a:xfrm>
            <a:off x="5186157" y="643036"/>
            <a:ext cx="2141888" cy="4435947"/>
          </a:xfrm>
          <a:prstGeom prst="rect">
            <a:avLst/>
          </a:prstGeom>
        </p:spPr>
      </p:pic>
      <p:sp>
        <p:nvSpPr>
          <p:cNvPr id="9" name="橢圓 8">
            <a:extLst>
              <a:ext uri="{FF2B5EF4-FFF2-40B4-BE49-F238E27FC236}">
                <a16:creationId xmlns:a16="http://schemas.microsoft.com/office/drawing/2014/main" id="{8D276C76-4740-4D03-BAC7-F37E4FE6EF2F}"/>
              </a:ext>
            </a:extLst>
          </p:cNvPr>
          <p:cNvSpPr/>
          <p:nvPr/>
        </p:nvSpPr>
        <p:spPr>
          <a:xfrm>
            <a:off x="5306578" y="1697889"/>
            <a:ext cx="1901046" cy="1172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1247177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descr="一張含有 文字 的圖片&#10;&#10;自動產生的描述">
            <a:extLst>
              <a:ext uri="{FF2B5EF4-FFF2-40B4-BE49-F238E27FC236}">
                <a16:creationId xmlns:a16="http://schemas.microsoft.com/office/drawing/2014/main" id="{EC400A18-FA7C-4324-A9D4-6D910F98F148}"/>
              </a:ext>
            </a:extLst>
          </p:cNvPr>
          <p:cNvPicPr>
            <a:picLocks noGrp="1" noChangeAspect="1"/>
          </p:cNvPicPr>
          <p:nvPr>
            <p:ph type="pic" sz="quarter" idx="14"/>
          </p:nvPr>
        </p:nvPicPr>
        <p:blipFill>
          <a:blip r:embed="rId2"/>
          <a:srcRect l="12185" r="12185"/>
          <a:stretch>
            <a:fillRect/>
          </a:stretch>
        </p:blipFill>
        <p:spPr>
          <a:xfrm>
            <a:off x="4344282" y="1526289"/>
            <a:ext cx="4171068" cy="2882687"/>
          </a:xfrm>
        </p:spPr>
      </p:pic>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dirty="0"/>
              <a:t>4.1 </a:t>
            </a:r>
            <a:r>
              <a:rPr lang="en-US" altLang="zh-HK" dirty="0"/>
              <a:t>Penpot Code Mode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r>
              <a:rPr lang="en-US" dirty="0"/>
              <a:t>Press the view mode button first , and click on the handoff setting, this is the open the code mode button.</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a:t>
            </a:fld>
            <a:endParaRPr lang="en-US" dirty="0"/>
          </a:p>
        </p:txBody>
      </p:sp>
      <p:sp>
        <p:nvSpPr>
          <p:cNvPr id="8" name="橢圓 7">
            <a:extLst>
              <a:ext uri="{FF2B5EF4-FFF2-40B4-BE49-F238E27FC236}">
                <a16:creationId xmlns:a16="http://schemas.microsoft.com/office/drawing/2014/main" id="{18DC7E0F-0857-4EC1-8D1D-3D01AD049937}"/>
              </a:ext>
            </a:extLst>
          </p:cNvPr>
          <p:cNvSpPr/>
          <p:nvPr/>
        </p:nvSpPr>
        <p:spPr>
          <a:xfrm>
            <a:off x="6457950" y="1365647"/>
            <a:ext cx="714869" cy="8301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7653414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887377" cy="3043329"/>
          </a:xfrm>
        </p:spPr>
        <p:txBody>
          <a:bodyPr/>
          <a:lstStyle/>
          <a:p>
            <a:r>
              <a:rPr lang="en-US" altLang="zh-HK" dirty="0"/>
              <a:t>Step26: Since many additional accounts can be used to choose to log in, such as Facebook account, google account, Twitter account, etc., we add three circular icons so that users can choose the account they want to use to log in.</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50</a:t>
            </a:fld>
            <a:endParaRPr lang="en-US" dirty="0"/>
          </a:p>
        </p:txBody>
      </p:sp>
      <p:pic>
        <p:nvPicPr>
          <p:cNvPr id="7" name="圖片 6">
            <a:extLst>
              <a:ext uri="{FF2B5EF4-FFF2-40B4-BE49-F238E27FC236}">
                <a16:creationId xmlns:a16="http://schemas.microsoft.com/office/drawing/2014/main" id="{1C148C06-8636-4D50-BE94-DF58357BF70C}"/>
              </a:ext>
            </a:extLst>
          </p:cNvPr>
          <p:cNvPicPr>
            <a:picLocks noChangeAspect="1"/>
          </p:cNvPicPr>
          <p:nvPr/>
        </p:nvPicPr>
        <p:blipFill>
          <a:blip r:embed="rId2"/>
          <a:stretch>
            <a:fillRect/>
          </a:stretch>
        </p:blipFill>
        <p:spPr>
          <a:xfrm>
            <a:off x="5186157" y="643036"/>
            <a:ext cx="2141888" cy="4435947"/>
          </a:xfrm>
          <a:prstGeom prst="rect">
            <a:avLst/>
          </a:prstGeom>
        </p:spPr>
      </p:pic>
      <p:sp>
        <p:nvSpPr>
          <p:cNvPr id="8" name="橢圓 7">
            <a:extLst>
              <a:ext uri="{FF2B5EF4-FFF2-40B4-BE49-F238E27FC236}">
                <a16:creationId xmlns:a16="http://schemas.microsoft.com/office/drawing/2014/main" id="{C7B66CC3-175F-4547-A534-D39844A9CD01}"/>
              </a:ext>
            </a:extLst>
          </p:cNvPr>
          <p:cNvSpPr/>
          <p:nvPr/>
        </p:nvSpPr>
        <p:spPr>
          <a:xfrm>
            <a:off x="5514876" y="3445611"/>
            <a:ext cx="1531383" cy="7467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728380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4093038" cy="3043329"/>
          </a:xfrm>
        </p:spPr>
        <p:txBody>
          <a:bodyPr>
            <a:normAutofit/>
          </a:bodyPr>
          <a:lstStyle/>
          <a:p>
            <a:r>
              <a:rPr lang="en-US" altLang="zh-HK" dirty="0"/>
              <a:t>Step27: Add a small box, and enter the remember me on the right to remember the user's account to facilitate the user's next login, and enter the text don't have an account? signup, to remind you to apply if you don't have an account, as a user guide function</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51</a:t>
            </a:fld>
            <a:endParaRPr lang="en-US" dirty="0"/>
          </a:p>
        </p:txBody>
      </p:sp>
      <p:pic>
        <p:nvPicPr>
          <p:cNvPr id="6" name="圖片 5">
            <a:extLst>
              <a:ext uri="{FF2B5EF4-FFF2-40B4-BE49-F238E27FC236}">
                <a16:creationId xmlns:a16="http://schemas.microsoft.com/office/drawing/2014/main" id="{46556938-5691-4001-AC62-6DEB3DAEF43A}"/>
              </a:ext>
            </a:extLst>
          </p:cNvPr>
          <p:cNvPicPr>
            <a:picLocks noChangeAspect="1"/>
          </p:cNvPicPr>
          <p:nvPr/>
        </p:nvPicPr>
        <p:blipFill>
          <a:blip r:embed="rId3"/>
          <a:stretch>
            <a:fillRect/>
          </a:stretch>
        </p:blipFill>
        <p:spPr>
          <a:xfrm>
            <a:off x="5451127" y="573882"/>
            <a:ext cx="2068168" cy="4445439"/>
          </a:xfrm>
          <a:prstGeom prst="rect">
            <a:avLst/>
          </a:prstGeom>
        </p:spPr>
      </p:pic>
      <p:sp>
        <p:nvSpPr>
          <p:cNvPr id="7" name="橢圓 6">
            <a:extLst>
              <a:ext uri="{FF2B5EF4-FFF2-40B4-BE49-F238E27FC236}">
                <a16:creationId xmlns:a16="http://schemas.microsoft.com/office/drawing/2014/main" id="{5AF2F465-FF67-4294-9FA1-C479398F3A61}"/>
              </a:ext>
            </a:extLst>
          </p:cNvPr>
          <p:cNvSpPr/>
          <p:nvPr/>
        </p:nvSpPr>
        <p:spPr>
          <a:xfrm>
            <a:off x="5675223" y="2755856"/>
            <a:ext cx="809988" cy="3949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橢圓 7">
            <a:extLst>
              <a:ext uri="{FF2B5EF4-FFF2-40B4-BE49-F238E27FC236}">
                <a16:creationId xmlns:a16="http://schemas.microsoft.com/office/drawing/2014/main" id="{B2EBDF6E-22A8-430A-8173-D772F3A04E23}"/>
              </a:ext>
            </a:extLst>
          </p:cNvPr>
          <p:cNvSpPr/>
          <p:nvPr/>
        </p:nvSpPr>
        <p:spPr>
          <a:xfrm>
            <a:off x="5761669" y="4337863"/>
            <a:ext cx="1385838" cy="7032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4689185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700700" cy="3043329"/>
          </a:xfrm>
        </p:spPr>
        <p:txBody>
          <a:bodyPr/>
          <a:lstStyle/>
          <a:p>
            <a:r>
              <a:rPr lang="en-US" altLang="zh-HK" dirty="0"/>
              <a:t>Step28: After completing the login page, it is the registration page. We can select the text box and input box of the text to make it a component, which will be very convenient for us to use it next.</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52</a:t>
            </a:fld>
            <a:endParaRPr lang="en-US" dirty="0"/>
          </a:p>
        </p:txBody>
      </p:sp>
      <p:pic>
        <p:nvPicPr>
          <p:cNvPr id="8" name="圖片 7">
            <a:extLst>
              <a:ext uri="{FF2B5EF4-FFF2-40B4-BE49-F238E27FC236}">
                <a16:creationId xmlns:a16="http://schemas.microsoft.com/office/drawing/2014/main" id="{6B09A3AB-8404-4681-926B-47F52068C63A}"/>
              </a:ext>
            </a:extLst>
          </p:cNvPr>
          <p:cNvPicPr>
            <a:picLocks noChangeAspect="1"/>
          </p:cNvPicPr>
          <p:nvPr/>
        </p:nvPicPr>
        <p:blipFill>
          <a:blip r:embed="rId2"/>
          <a:stretch>
            <a:fillRect/>
          </a:stretch>
        </p:blipFill>
        <p:spPr>
          <a:xfrm>
            <a:off x="5189406" y="764319"/>
            <a:ext cx="2184883" cy="4239779"/>
          </a:xfrm>
          <a:prstGeom prst="rect">
            <a:avLst/>
          </a:prstGeom>
        </p:spPr>
      </p:pic>
    </p:spTree>
    <p:extLst>
      <p:ext uri="{BB962C8B-B14F-4D97-AF65-F5344CB8AC3E}">
        <p14:creationId xmlns:p14="http://schemas.microsoft.com/office/powerpoint/2010/main" val="31618211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772878" cy="3043329"/>
          </a:xfrm>
        </p:spPr>
        <p:txBody>
          <a:bodyPr>
            <a:normAutofit lnSpcReduction="10000"/>
          </a:bodyPr>
          <a:lstStyle/>
          <a:p>
            <a:r>
              <a:rPr lang="en-US" altLang="zh-HK" dirty="0"/>
              <a:t>Step29: Then create the remaining four text boxes and enter bars. These five are commonly used functions for creating new accounts. </a:t>
            </a:r>
          </a:p>
          <a:p>
            <a:r>
              <a:rPr lang="en-US" altLang="zh-HK" dirty="0"/>
              <a:t>From top to bottom, they are Full name, Phone no, Email, Password and confirm password. Finally, add a new square below as a button for registering an account.</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53</a:t>
            </a:fld>
            <a:endParaRPr lang="en-US" dirty="0"/>
          </a:p>
        </p:txBody>
      </p:sp>
      <p:pic>
        <p:nvPicPr>
          <p:cNvPr id="6" name="圖片 5" descr="一張含有 桌 的圖片&#10;&#10;自動產生的描述">
            <a:extLst>
              <a:ext uri="{FF2B5EF4-FFF2-40B4-BE49-F238E27FC236}">
                <a16:creationId xmlns:a16="http://schemas.microsoft.com/office/drawing/2014/main" id="{F70B43D7-348F-4BB7-AEC8-2940A31A0EC4}"/>
              </a:ext>
            </a:extLst>
          </p:cNvPr>
          <p:cNvPicPr>
            <a:picLocks noChangeAspect="1"/>
          </p:cNvPicPr>
          <p:nvPr/>
        </p:nvPicPr>
        <p:blipFill>
          <a:blip r:embed="rId2"/>
          <a:stretch>
            <a:fillRect/>
          </a:stretch>
        </p:blipFill>
        <p:spPr>
          <a:xfrm>
            <a:off x="5358517" y="484094"/>
            <a:ext cx="2198865" cy="4448603"/>
          </a:xfrm>
          <a:prstGeom prst="rect">
            <a:avLst/>
          </a:prstGeom>
        </p:spPr>
      </p:pic>
    </p:spTree>
    <p:extLst>
      <p:ext uri="{BB962C8B-B14F-4D97-AF65-F5344CB8AC3E}">
        <p14:creationId xmlns:p14="http://schemas.microsoft.com/office/powerpoint/2010/main" val="19051486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944329" cy="3446818"/>
          </a:xfrm>
        </p:spPr>
        <p:txBody>
          <a:bodyPr>
            <a:normAutofit/>
          </a:bodyPr>
          <a:lstStyle/>
          <a:p>
            <a:r>
              <a:rPr lang="en-US" altLang="zh-HK" dirty="0"/>
              <a:t>Step30: Finally, we enter the corresponding text, and finally enter the words have an account? sign in as a guide for users with an account to log in to the mobile APP.</a:t>
            </a:r>
          </a:p>
          <a:p>
            <a:r>
              <a:rPr lang="en-US" altLang="zh-HK" dirty="0"/>
              <a:t>Such a wireframe of a registration screen with basic functions is completed</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54</a:t>
            </a:fld>
            <a:endParaRPr lang="en-US" dirty="0"/>
          </a:p>
        </p:txBody>
      </p:sp>
      <p:pic>
        <p:nvPicPr>
          <p:cNvPr id="6" name="圖片 5" descr="一張含有 桌 的圖片&#10;&#10;自動產生的描述">
            <a:extLst>
              <a:ext uri="{FF2B5EF4-FFF2-40B4-BE49-F238E27FC236}">
                <a16:creationId xmlns:a16="http://schemas.microsoft.com/office/drawing/2014/main" id="{17020B2A-7EF6-4945-9917-732E040D2B51}"/>
              </a:ext>
            </a:extLst>
          </p:cNvPr>
          <p:cNvPicPr>
            <a:picLocks noChangeAspect="1"/>
          </p:cNvPicPr>
          <p:nvPr/>
        </p:nvPicPr>
        <p:blipFill>
          <a:blip r:embed="rId2"/>
          <a:stretch>
            <a:fillRect/>
          </a:stretch>
        </p:blipFill>
        <p:spPr>
          <a:xfrm>
            <a:off x="5226227" y="468274"/>
            <a:ext cx="2128386" cy="4467588"/>
          </a:xfrm>
          <a:prstGeom prst="rect">
            <a:avLst/>
          </a:prstGeom>
        </p:spPr>
      </p:pic>
      <p:sp>
        <p:nvSpPr>
          <p:cNvPr id="7" name="橢圓 6">
            <a:extLst>
              <a:ext uri="{FF2B5EF4-FFF2-40B4-BE49-F238E27FC236}">
                <a16:creationId xmlns:a16="http://schemas.microsoft.com/office/drawing/2014/main" id="{FA8823D7-CBC5-4B62-9634-F7AC5EB3E2A0}"/>
              </a:ext>
            </a:extLst>
          </p:cNvPr>
          <p:cNvSpPr/>
          <p:nvPr/>
        </p:nvSpPr>
        <p:spPr>
          <a:xfrm>
            <a:off x="5192147" y="1430134"/>
            <a:ext cx="1230801" cy="23983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 name="橢圓 7">
            <a:extLst>
              <a:ext uri="{FF2B5EF4-FFF2-40B4-BE49-F238E27FC236}">
                <a16:creationId xmlns:a16="http://schemas.microsoft.com/office/drawing/2014/main" id="{481C298F-A3B7-4317-8EE3-06E6437EC508}"/>
              </a:ext>
            </a:extLst>
          </p:cNvPr>
          <p:cNvSpPr/>
          <p:nvPr/>
        </p:nvSpPr>
        <p:spPr>
          <a:xfrm>
            <a:off x="5337691" y="3879081"/>
            <a:ext cx="1854112" cy="10061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2673961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744996" cy="3320257"/>
          </a:xfrm>
        </p:spPr>
        <p:txBody>
          <a:bodyPr>
            <a:normAutofit/>
          </a:bodyPr>
          <a:lstStyle/>
          <a:p>
            <a:r>
              <a:rPr lang="en-US" altLang="zh-HK" dirty="0"/>
              <a:t>Step31: After completing the basic steps, it's time to process the profile page and the recipe page, the content of the profile page is not too complicated, so we can use the way of columns as the layout, but the recipe page will have some content that needs to be correct, so we will use the more accurate square layer to process it.</a:t>
            </a:r>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55</a:t>
            </a:fld>
            <a:endParaRPr lang="en-US" dirty="0"/>
          </a:p>
        </p:txBody>
      </p:sp>
      <p:pic>
        <p:nvPicPr>
          <p:cNvPr id="6" name="圖片 5" descr="一張含有 桌 的圖片&#10;&#10;自動產生的描述">
            <a:extLst>
              <a:ext uri="{FF2B5EF4-FFF2-40B4-BE49-F238E27FC236}">
                <a16:creationId xmlns:a16="http://schemas.microsoft.com/office/drawing/2014/main" id="{A2888851-2B1D-48AE-8902-5D5FD6201E78}"/>
              </a:ext>
            </a:extLst>
          </p:cNvPr>
          <p:cNvPicPr>
            <a:picLocks noChangeAspect="1"/>
          </p:cNvPicPr>
          <p:nvPr/>
        </p:nvPicPr>
        <p:blipFill>
          <a:blip r:embed="rId2"/>
          <a:stretch>
            <a:fillRect/>
          </a:stretch>
        </p:blipFill>
        <p:spPr>
          <a:xfrm>
            <a:off x="4613221" y="1055347"/>
            <a:ext cx="3810241" cy="3663928"/>
          </a:xfrm>
          <a:prstGeom prst="rect">
            <a:avLst/>
          </a:prstGeom>
        </p:spPr>
      </p:pic>
    </p:spTree>
    <p:extLst>
      <p:ext uri="{BB962C8B-B14F-4D97-AF65-F5344CB8AC3E}">
        <p14:creationId xmlns:p14="http://schemas.microsoft.com/office/powerpoint/2010/main" val="14809623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944173-1420-4729-ABF3-B7E39245EAA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946305F9-389E-471E-80DA-DAB4C308676B}"/>
              </a:ext>
            </a:extLst>
          </p:cNvPr>
          <p:cNvSpPr>
            <a:spLocks noGrp="1"/>
          </p:cNvSpPr>
          <p:nvPr>
            <p:ph type="body" sz="quarter" idx="15"/>
          </p:nvPr>
        </p:nvSpPr>
        <p:spPr>
          <a:xfrm>
            <a:off x="627671" y="1365647"/>
            <a:ext cx="3779800" cy="3374046"/>
          </a:xfrm>
        </p:spPr>
        <p:txBody>
          <a:bodyPr>
            <a:normAutofit fontScale="92500"/>
          </a:bodyPr>
          <a:lstStyle/>
          <a:p>
            <a:r>
              <a:rPr lang="en-US" altLang="zh-HK" dirty="0"/>
              <a:t>Step32: We simply create a circle for our profile avatar and a large square under the circle layer.</a:t>
            </a:r>
          </a:p>
          <a:p>
            <a:r>
              <a:rPr lang="en-US" altLang="zh-HK" dirty="0"/>
              <a:t>We simply create a circle for the profile picture and a large square under the circle layer. After that, create 5 rectangular profile items and arrange them along the border of the big square.</a:t>
            </a:r>
          </a:p>
          <a:p>
            <a:r>
              <a:rPr lang="en-US" altLang="zh-HK" dirty="0"/>
              <a:t>at last, create a small rectangular for the edit profile to use.</a:t>
            </a:r>
          </a:p>
          <a:p>
            <a:endParaRPr lang="zh-HK" altLang="en-US" dirty="0"/>
          </a:p>
        </p:txBody>
      </p:sp>
      <p:sp>
        <p:nvSpPr>
          <p:cNvPr id="5" name="投影片編號版面配置區 4">
            <a:extLst>
              <a:ext uri="{FF2B5EF4-FFF2-40B4-BE49-F238E27FC236}">
                <a16:creationId xmlns:a16="http://schemas.microsoft.com/office/drawing/2014/main" id="{DB83425D-C079-43F0-9DEC-DA43C79C2D5E}"/>
              </a:ext>
            </a:extLst>
          </p:cNvPr>
          <p:cNvSpPr>
            <a:spLocks noGrp="1"/>
          </p:cNvSpPr>
          <p:nvPr>
            <p:ph type="sldNum" sz="quarter" idx="18"/>
          </p:nvPr>
        </p:nvSpPr>
        <p:spPr/>
        <p:txBody>
          <a:bodyPr/>
          <a:lstStyle/>
          <a:p>
            <a:fld id="{48F63A3B-78C7-47BE-AE5E-E10140E04643}" type="slidenum">
              <a:rPr lang="en-US" smtClean="0"/>
              <a:pPr/>
              <a:t>56</a:t>
            </a:fld>
            <a:endParaRPr lang="en-US" dirty="0"/>
          </a:p>
        </p:txBody>
      </p:sp>
      <p:pic>
        <p:nvPicPr>
          <p:cNvPr id="6" name="圖片 5">
            <a:extLst>
              <a:ext uri="{FF2B5EF4-FFF2-40B4-BE49-F238E27FC236}">
                <a16:creationId xmlns:a16="http://schemas.microsoft.com/office/drawing/2014/main" id="{A9AA7D91-5C15-4075-B341-76AF487E52DF}"/>
              </a:ext>
            </a:extLst>
          </p:cNvPr>
          <p:cNvPicPr>
            <a:picLocks noChangeAspect="1"/>
          </p:cNvPicPr>
          <p:nvPr/>
        </p:nvPicPr>
        <p:blipFill>
          <a:blip r:embed="rId2"/>
          <a:stretch>
            <a:fillRect/>
          </a:stretch>
        </p:blipFill>
        <p:spPr>
          <a:xfrm>
            <a:off x="5204327" y="699247"/>
            <a:ext cx="2216030" cy="4148022"/>
          </a:xfrm>
          <a:prstGeom prst="rect">
            <a:avLst/>
          </a:prstGeom>
        </p:spPr>
      </p:pic>
    </p:spTree>
    <p:extLst>
      <p:ext uri="{BB962C8B-B14F-4D97-AF65-F5344CB8AC3E}">
        <p14:creationId xmlns:p14="http://schemas.microsoft.com/office/powerpoint/2010/main" val="2485390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ABBA600-50CF-4C99-B05C-B0DD453ABD83}"/>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E43D4BF7-E176-447A-A944-D92DA4F90DF6}"/>
              </a:ext>
            </a:extLst>
          </p:cNvPr>
          <p:cNvSpPr>
            <a:spLocks noGrp="1"/>
          </p:cNvSpPr>
          <p:nvPr>
            <p:ph type="body" sz="quarter" idx="15"/>
          </p:nvPr>
        </p:nvSpPr>
        <p:spPr>
          <a:xfrm>
            <a:off x="627671" y="1365647"/>
            <a:ext cx="3855737" cy="3043329"/>
          </a:xfrm>
        </p:spPr>
        <p:txBody>
          <a:bodyPr/>
          <a:lstStyle/>
          <a:p>
            <a:r>
              <a:rPr lang="en-US" altLang="zh-HK" dirty="0"/>
              <a:t>Step33: We enter the corresponding text in each item column to distinguish what each item column is. From top to bottom are Full name, birthday, phone no, Instagram account, email, and password, and the last is edit profile.</a:t>
            </a:r>
            <a:endParaRPr lang="zh-HK" altLang="en-US" dirty="0"/>
          </a:p>
        </p:txBody>
      </p:sp>
      <p:sp>
        <p:nvSpPr>
          <p:cNvPr id="5" name="投影片編號版面配置區 4">
            <a:extLst>
              <a:ext uri="{FF2B5EF4-FFF2-40B4-BE49-F238E27FC236}">
                <a16:creationId xmlns:a16="http://schemas.microsoft.com/office/drawing/2014/main" id="{B38E19A1-D2CB-4297-BBB0-DD611836113A}"/>
              </a:ext>
            </a:extLst>
          </p:cNvPr>
          <p:cNvSpPr>
            <a:spLocks noGrp="1"/>
          </p:cNvSpPr>
          <p:nvPr>
            <p:ph type="sldNum" sz="quarter" idx="18"/>
          </p:nvPr>
        </p:nvSpPr>
        <p:spPr/>
        <p:txBody>
          <a:bodyPr/>
          <a:lstStyle/>
          <a:p>
            <a:fld id="{48F63A3B-78C7-47BE-AE5E-E10140E04643}" type="slidenum">
              <a:rPr lang="en-US" smtClean="0"/>
              <a:pPr/>
              <a:t>57</a:t>
            </a:fld>
            <a:endParaRPr lang="en-US" dirty="0"/>
          </a:p>
        </p:txBody>
      </p:sp>
      <p:pic>
        <p:nvPicPr>
          <p:cNvPr id="7" name="圖片 6">
            <a:extLst>
              <a:ext uri="{FF2B5EF4-FFF2-40B4-BE49-F238E27FC236}">
                <a16:creationId xmlns:a16="http://schemas.microsoft.com/office/drawing/2014/main" id="{DD834DD6-3692-4C2C-97C1-A1C295E0A7B7}"/>
              </a:ext>
            </a:extLst>
          </p:cNvPr>
          <p:cNvPicPr>
            <a:picLocks noChangeAspect="1"/>
          </p:cNvPicPr>
          <p:nvPr/>
        </p:nvPicPr>
        <p:blipFill>
          <a:blip r:embed="rId2"/>
          <a:stretch>
            <a:fillRect/>
          </a:stretch>
        </p:blipFill>
        <p:spPr>
          <a:xfrm>
            <a:off x="5468777" y="487258"/>
            <a:ext cx="2185903" cy="4480244"/>
          </a:xfrm>
          <a:prstGeom prst="rect">
            <a:avLst/>
          </a:prstGeom>
        </p:spPr>
      </p:pic>
    </p:spTree>
    <p:extLst>
      <p:ext uri="{BB962C8B-B14F-4D97-AF65-F5344CB8AC3E}">
        <p14:creationId xmlns:p14="http://schemas.microsoft.com/office/powerpoint/2010/main" val="14668794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DB32179-3CD1-440A-8A2E-262221756FB8}"/>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4BF2D4D6-3E57-491A-BDE8-FE8445C2885C}"/>
              </a:ext>
            </a:extLst>
          </p:cNvPr>
          <p:cNvSpPr>
            <a:spLocks noGrp="1"/>
          </p:cNvSpPr>
          <p:nvPr>
            <p:ph type="body" sz="quarter" idx="15"/>
          </p:nvPr>
        </p:nvSpPr>
        <p:spPr>
          <a:xfrm>
            <a:off x="627671" y="1365647"/>
            <a:ext cx="4219598" cy="3043329"/>
          </a:xfrm>
        </p:spPr>
        <p:txBody>
          <a:bodyPr/>
          <a:lstStyle/>
          <a:p>
            <a:r>
              <a:rPr lang="en-US" altLang="zh-HK" dirty="0"/>
              <a:t>Step34: The last step is to deal with the recipe page. Generally, the recipe page can have a large picture, food name, author, food calorie, ingredient, total time, about the recipe....etc.</a:t>
            </a:r>
            <a:endParaRPr lang="zh-HK" altLang="en-US" dirty="0"/>
          </a:p>
        </p:txBody>
      </p:sp>
      <p:sp>
        <p:nvSpPr>
          <p:cNvPr id="5" name="投影片編號版面配置區 4">
            <a:extLst>
              <a:ext uri="{FF2B5EF4-FFF2-40B4-BE49-F238E27FC236}">
                <a16:creationId xmlns:a16="http://schemas.microsoft.com/office/drawing/2014/main" id="{3972120E-3609-4618-99D7-12DECB440BDB}"/>
              </a:ext>
            </a:extLst>
          </p:cNvPr>
          <p:cNvSpPr>
            <a:spLocks noGrp="1"/>
          </p:cNvSpPr>
          <p:nvPr>
            <p:ph type="sldNum" sz="quarter" idx="18"/>
          </p:nvPr>
        </p:nvSpPr>
        <p:spPr/>
        <p:txBody>
          <a:bodyPr/>
          <a:lstStyle/>
          <a:p>
            <a:fld id="{48F63A3B-78C7-47BE-AE5E-E10140E04643}" type="slidenum">
              <a:rPr lang="en-US" smtClean="0"/>
              <a:pPr/>
              <a:t>58</a:t>
            </a:fld>
            <a:endParaRPr lang="en-US" dirty="0"/>
          </a:p>
        </p:txBody>
      </p:sp>
      <p:pic>
        <p:nvPicPr>
          <p:cNvPr id="7" name="圖片 6">
            <a:extLst>
              <a:ext uri="{FF2B5EF4-FFF2-40B4-BE49-F238E27FC236}">
                <a16:creationId xmlns:a16="http://schemas.microsoft.com/office/drawing/2014/main" id="{FAEFA92B-C1E8-4DB3-953F-559C16C11E05}"/>
              </a:ext>
            </a:extLst>
          </p:cNvPr>
          <p:cNvPicPr>
            <a:picLocks noChangeAspect="1"/>
          </p:cNvPicPr>
          <p:nvPr/>
        </p:nvPicPr>
        <p:blipFill>
          <a:blip r:embed="rId2"/>
          <a:stretch>
            <a:fillRect/>
          </a:stretch>
        </p:blipFill>
        <p:spPr>
          <a:xfrm>
            <a:off x="5368770" y="358367"/>
            <a:ext cx="2345813" cy="4682740"/>
          </a:xfrm>
          <a:prstGeom prst="rect">
            <a:avLst/>
          </a:prstGeom>
        </p:spPr>
      </p:pic>
    </p:spTree>
    <p:extLst>
      <p:ext uri="{BB962C8B-B14F-4D97-AF65-F5344CB8AC3E}">
        <p14:creationId xmlns:p14="http://schemas.microsoft.com/office/powerpoint/2010/main" val="567682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DB32179-3CD1-440A-8A2E-262221756FB8}"/>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4BF2D4D6-3E57-491A-BDE8-FE8445C2885C}"/>
              </a:ext>
            </a:extLst>
          </p:cNvPr>
          <p:cNvSpPr>
            <a:spLocks noGrp="1"/>
          </p:cNvSpPr>
          <p:nvPr>
            <p:ph type="body" sz="quarter" idx="15"/>
          </p:nvPr>
        </p:nvSpPr>
        <p:spPr/>
        <p:txBody>
          <a:bodyPr/>
          <a:lstStyle/>
          <a:p>
            <a:r>
              <a:rPr lang="en-US" altLang="zh-HK" dirty="0"/>
              <a:t>Step35: Create rectangles on the </a:t>
            </a:r>
            <a:r>
              <a:rPr lang="en-US" altLang="zh-HK" dirty="0" err="1"/>
              <a:t>artbroad</a:t>
            </a:r>
            <a:r>
              <a:rPr lang="en-US" altLang="zh-HK" dirty="0"/>
              <a:t> based on the content just mentioned, simply to differentiate the position of the content.</a:t>
            </a:r>
            <a:endParaRPr lang="zh-HK" altLang="en-US" dirty="0"/>
          </a:p>
        </p:txBody>
      </p:sp>
      <p:sp>
        <p:nvSpPr>
          <p:cNvPr id="5" name="投影片編號版面配置區 4">
            <a:extLst>
              <a:ext uri="{FF2B5EF4-FFF2-40B4-BE49-F238E27FC236}">
                <a16:creationId xmlns:a16="http://schemas.microsoft.com/office/drawing/2014/main" id="{3972120E-3609-4618-99D7-12DECB440BDB}"/>
              </a:ext>
            </a:extLst>
          </p:cNvPr>
          <p:cNvSpPr>
            <a:spLocks noGrp="1"/>
          </p:cNvSpPr>
          <p:nvPr>
            <p:ph type="sldNum" sz="quarter" idx="18"/>
          </p:nvPr>
        </p:nvSpPr>
        <p:spPr/>
        <p:txBody>
          <a:bodyPr/>
          <a:lstStyle/>
          <a:p>
            <a:fld id="{48F63A3B-78C7-47BE-AE5E-E10140E04643}" type="slidenum">
              <a:rPr lang="en-US" smtClean="0"/>
              <a:pPr/>
              <a:t>59</a:t>
            </a:fld>
            <a:endParaRPr lang="en-US" dirty="0"/>
          </a:p>
        </p:txBody>
      </p:sp>
      <p:pic>
        <p:nvPicPr>
          <p:cNvPr id="9" name="圖片 8">
            <a:extLst>
              <a:ext uri="{FF2B5EF4-FFF2-40B4-BE49-F238E27FC236}">
                <a16:creationId xmlns:a16="http://schemas.microsoft.com/office/drawing/2014/main" id="{20A4804F-7277-4ABE-9011-E3E04853E718}"/>
              </a:ext>
            </a:extLst>
          </p:cNvPr>
          <p:cNvPicPr>
            <a:picLocks noChangeAspect="1"/>
          </p:cNvPicPr>
          <p:nvPr/>
        </p:nvPicPr>
        <p:blipFill>
          <a:blip r:embed="rId2"/>
          <a:stretch>
            <a:fillRect/>
          </a:stretch>
        </p:blipFill>
        <p:spPr>
          <a:xfrm>
            <a:off x="5129816" y="661278"/>
            <a:ext cx="2098956" cy="4304055"/>
          </a:xfrm>
          <a:prstGeom prst="rect">
            <a:avLst/>
          </a:prstGeom>
        </p:spPr>
      </p:pic>
      <p:cxnSp>
        <p:nvCxnSpPr>
          <p:cNvPr id="11" name="直線單箭頭接點 10">
            <a:extLst>
              <a:ext uri="{FF2B5EF4-FFF2-40B4-BE49-F238E27FC236}">
                <a16:creationId xmlns:a16="http://schemas.microsoft.com/office/drawing/2014/main" id="{AA42ADB9-30A2-4DA4-A423-225425624DBD}"/>
              </a:ext>
            </a:extLst>
          </p:cNvPr>
          <p:cNvCxnSpPr>
            <a:cxnSpLocks/>
          </p:cNvCxnSpPr>
          <p:nvPr/>
        </p:nvCxnSpPr>
        <p:spPr>
          <a:xfrm>
            <a:off x="6963994" y="1746536"/>
            <a:ext cx="5226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1CD8309E-1C3F-4296-BAF2-934C82CF8EE4}"/>
              </a:ext>
            </a:extLst>
          </p:cNvPr>
          <p:cNvCxnSpPr>
            <a:cxnSpLocks/>
          </p:cNvCxnSpPr>
          <p:nvPr/>
        </p:nvCxnSpPr>
        <p:spPr>
          <a:xfrm>
            <a:off x="6687670" y="2546765"/>
            <a:ext cx="730888" cy="140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8038B8F6-6545-4D90-B8F3-B33FEA723E94}"/>
              </a:ext>
            </a:extLst>
          </p:cNvPr>
          <p:cNvCxnSpPr>
            <a:cxnSpLocks/>
          </p:cNvCxnSpPr>
          <p:nvPr/>
        </p:nvCxnSpPr>
        <p:spPr>
          <a:xfrm>
            <a:off x="6841125" y="3056965"/>
            <a:ext cx="645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5CD7F716-A41E-421D-A3BE-0F2EDA9C70A8}"/>
              </a:ext>
            </a:extLst>
          </p:cNvPr>
          <p:cNvCxnSpPr>
            <a:cxnSpLocks/>
          </p:cNvCxnSpPr>
          <p:nvPr/>
        </p:nvCxnSpPr>
        <p:spPr>
          <a:xfrm>
            <a:off x="6226542" y="3136549"/>
            <a:ext cx="1237367" cy="2510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6766A8C1-9046-4CF1-A80E-B9C12C563AE9}"/>
              </a:ext>
            </a:extLst>
          </p:cNvPr>
          <p:cNvCxnSpPr>
            <a:cxnSpLocks/>
          </p:cNvCxnSpPr>
          <p:nvPr/>
        </p:nvCxnSpPr>
        <p:spPr>
          <a:xfrm flipH="1">
            <a:off x="4966859" y="3009505"/>
            <a:ext cx="532725" cy="474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25AD44FC-D3D4-491B-9FD6-6CBDFC380648}"/>
              </a:ext>
            </a:extLst>
          </p:cNvPr>
          <p:cNvCxnSpPr>
            <a:cxnSpLocks/>
          </p:cNvCxnSpPr>
          <p:nvPr/>
        </p:nvCxnSpPr>
        <p:spPr>
          <a:xfrm flipH="1">
            <a:off x="4894679" y="3363530"/>
            <a:ext cx="545321" cy="1010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0F0E32EE-FC66-42F2-BCD2-973FFF8690DD}"/>
              </a:ext>
            </a:extLst>
          </p:cNvPr>
          <p:cNvCxnSpPr/>
          <p:nvPr/>
        </p:nvCxnSpPr>
        <p:spPr>
          <a:xfrm>
            <a:off x="6775239" y="3864654"/>
            <a:ext cx="730888" cy="474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CBE731B-A14F-44B5-A1BA-0CE149A6002A}"/>
              </a:ext>
            </a:extLst>
          </p:cNvPr>
          <p:cNvCxnSpPr/>
          <p:nvPr/>
        </p:nvCxnSpPr>
        <p:spPr>
          <a:xfrm>
            <a:off x="6598550" y="4485914"/>
            <a:ext cx="730888" cy="474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799D8B08-E238-4AB6-907C-FFB65DCAADAE}"/>
              </a:ext>
            </a:extLst>
          </p:cNvPr>
          <p:cNvSpPr txBox="1"/>
          <p:nvPr/>
        </p:nvSpPr>
        <p:spPr>
          <a:xfrm>
            <a:off x="7474039" y="1650274"/>
            <a:ext cx="795065" cy="306909"/>
          </a:xfrm>
          <a:prstGeom prst="rect">
            <a:avLst/>
          </a:prstGeom>
        </p:spPr>
        <p:txBody>
          <a:bodyPr wrap="square" rtlCol="0" anchor="t">
            <a:normAutofit fontScale="32500" lnSpcReduction="20000"/>
          </a:bodyPr>
          <a:lstStyle/>
          <a:p>
            <a:pPr algn="l"/>
            <a:r>
              <a:rPr lang="en-US" altLang="zh-HK" sz="4400" dirty="0">
                <a:solidFill>
                  <a:schemeClr val="bg1"/>
                </a:solidFill>
              </a:rPr>
              <a:t>Photo</a:t>
            </a:r>
            <a:endParaRPr lang="zh-HK" altLang="en-US" sz="4400" dirty="0" err="1">
              <a:solidFill>
                <a:schemeClr val="bg1"/>
              </a:solidFill>
            </a:endParaRPr>
          </a:p>
        </p:txBody>
      </p:sp>
      <p:sp>
        <p:nvSpPr>
          <p:cNvPr id="27" name="文字方塊 26">
            <a:extLst>
              <a:ext uri="{FF2B5EF4-FFF2-40B4-BE49-F238E27FC236}">
                <a16:creationId xmlns:a16="http://schemas.microsoft.com/office/drawing/2014/main" id="{14DEB86C-7E40-49A6-A73D-9221B44264F9}"/>
              </a:ext>
            </a:extLst>
          </p:cNvPr>
          <p:cNvSpPr txBox="1"/>
          <p:nvPr/>
        </p:nvSpPr>
        <p:spPr>
          <a:xfrm>
            <a:off x="7460250" y="2453357"/>
            <a:ext cx="1079423" cy="479682"/>
          </a:xfrm>
          <a:prstGeom prst="rect">
            <a:avLst/>
          </a:prstGeom>
        </p:spPr>
        <p:txBody>
          <a:bodyPr wrap="square" rtlCol="0" anchor="t">
            <a:normAutofit fontScale="25000" lnSpcReduction="20000"/>
          </a:bodyPr>
          <a:lstStyle/>
          <a:p>
            <a:pPr algn="l"/>
            <a:r>
              <a:rPr lang="en-US" altLang="zh-HK" sz="4400" dirty="0">
                <a:solidFill>
                  <a:schemeClr val="bg1"/>
                </a:solidFill>
              </a:rPr>
              <a:t>Food name and  recipe author</a:t>
            </a:r>
            <a:endParaRPr lang="zh-HK" altLang="en-US" sz="4400" dirty="0" err="1">
              <a:solidFill>
                <a:schemeClr val="bg1"/>
              </a:solidFill>
            </a:endParaRPr>
          </a:p>
        </p:txBody>
      </p:sp>
      <p:sp>
        <p:nvSpPr>
          <p:cNvPr id="28" name="文字方塊 27">
            <a:extLst>
              <a:ext uri="{FF2B5EF4-FFF2-40B4-BE49-F238E27FC236}">
                <a16:creationId xmlns:a16="http://schemas.microsoft.com/office/drawing/2014/main" id="{34CB1E8F-95D0-4158-821E-5ED9BF89CC3E}"/>
              </a:ext>
            </a:extLst>
          </p:cNvPr>
          <p:cNvSpPr txBox="1"/>
          <p:nvPr/>
        </p:nvSpPr>
        <p:spPr>
          <a:xfrm>
            <a:off x="7459086" y="2955148"/>
            <a:ext cx="795065" cy="306909"/>
          </a:xfrm>
          <a:prstGeom prst="rect">
            <a:avLst/>
          </a:prstGeom>
        </p:spPr>
        <p:txBody>
          <a:bodyPr wrap="square" rtlCol="0" anchor="t">
            <a:normAutofit fontScale="25000" lnSpcReduction="20000"/>
          </a:bodyPr>
          <a:lstStyle/>
          <a:p>
            <a:pPr algn="l"/>
            <a:r>
              <a:rPr lang="en-US" altLang="zh-HK" sz="4400" dirty="0">
                <a:solidFill>
                  <a:schemeClr val="bg1"/>
                </a:solidFill>
              </a:rPr>
              <a:t>Total Time</a:t>
            </a:r>
            <a:endParaRPr lang="zh-HK" altLang="en-US" sz="4400" dirty="0" err="1">
              <a:solidFill>
                <a:schemeClr val="bg1"/>
              </a:solidFill>
            </a:endParaRPr>
          </a:p>
        </p:txBody>
      </p:sp>
      <p:sp>
        <p:nvSpPr>
          <p:cNvPr id="29" name="文字方塊 28">
            <a:extLst>
              <a:ext uri="{FF2B5EF4-FFF2-40B4-BE49-F238E27FC236}">
                <a16:creationId xmlns:a16="http://schemas.microsoft.com/office/drawing/2014/main" id="{C4980308-49AB-460F-B29F-A4D14CEE95D7}"/>
              </a:ext>
            </a:extLst>
          </p:cNvPr>
          <p:cNvSpPr txBox="1"/>
          <p:nvPr/>
        </p:nvSpPr>
        <p:spPr>
          <a:xfrm>
            <a:off x="7486650" y="3287346"/>
            <a:ext cx="795065" cy="306909"/>
          </a:xfrm>
          <a:prstGeom prst="rect">
            <a:avLst/>
          </a:prstGeom>
        </p:spPr>
        <p:txBody>
          <a:bodyPr wrap="square" rtlCol="0" anchor="t">
            <a:normAutofit fontScale="47500" lnSpcReduction="20000"/>
          </a:bodyPr>
          <a:lstStyle/>
          <a:p>
            <a:pPr algn="l"/>
            <a:r>
              <a:rPr lang="en-US" altLang="zh-HK" sz="2400" dirty="0">
                <a:solidFill>
                  <a:schemeClr val="bg1"/>
                </a:solidFill>
              </a:rPr>
              <a:t>ingredient</a:t>
            </a:r>
            <a:endParaRPr lang="zh-HK" altLang="en-US" sz="4400" dirty="0" err="1">
              <a:solidFill>
                <a:schemeClr val="bg1"/>
              </a:solidFill>
            </a:endParaRPr>
          </a:p>
        </p:txBody>
      </p:sp>
      <p:sp>
        <p:nvSpPr>
          <p:cNvPr id="30" name="文字方塊 29">
            <a:extLst>
              <a:ext uri="{FF2B5EF4-FFF2-40B4-BE49-F238E27FC236}">
                <a16:creationId xmlns:a16="http://schemas.microsoft.com/office/drawing/2014/main" id="{FD5145C4-69BB-476E-8061-B6851B92AA0E}"/>
              </a:ext>
            </a:extLst>
          </p:cNvPr>
          <p:cNvSpPr txBox="1"/>
          <p:nvPr/>
        </p:nvSpPr>
        <p:spPr>
          <a:xfrm>
            <a:off x="4339574" y="2942955"/>
            <a:ext cx="682272" cy="227387"/>
          </a:xfrm>
          <a:prstGeom prst="rect">
            <a:avLst/>
          </a:prstGeom>
        </p:spPr>
        <p:txBody>
          <a:bodyPr wrap="square" rtlCol="0" anchor="t">
            <a:normAutofit fontScale="47500" lnSpcReduction="20000"/>
          </a:bodyPr>
          <a:lstStyle/>
          <a:p>
            <a:pPr algn="l"/>
            <a:r>
              <a:rPr lang="en-US" altLang="zh-HK" sz="2400" dirty="0">
                <a:solidFill>
                  <a:schemeClr val="bg1"/>
                </a:solidFill>
              </a:rPr>
              <a:t>Calories</a:t>
            </a:r>
            <a:endParaRPr lang="zh-HK" altLang="en-US" sz="4400" dirty="0" err="1">
              <a:solidFill>
                <a:schemeClr val="bg1"/>
              </a:solidFill>
            </a:endParaRPr>
          </a:p>
        </p:txBody>
      </p:sp>
      <p:sp>
        <p:nvSpPr>
          <p:cNvPr id="31" name="文字方塊 30">
            <a:extLst>
              <a:ext uri="{FF2B5EF4-FFF2-40B4-BE49-F238E27FC236}">
                <a16:creationId xmlns:a16="http://schemas.microsoft.com/office/drawing/2014/main" id="{99CE7FB5-E80F-405E-9D1C-BC3F4AAD37D3}"/>
              </a:ext>
            </a:extLst>
          </p:cNvPr>
          <p:cNvSpPr txBox="1"/>
          <p:nvPr/>
        </p:nvSpPr>
        <p:spPr>
          <a:xfrm>
            <a:off x="3868428" y="3374081"/>
            <a:ext cx="1173848" cy="414303"/>
          </a:xfrm>
          <a:prstGeom prst="rect">
            <a:avLst/>
          </a:prstGeom>
        </p:spPr>
        <p:txBody>
          <a:bodyPr wrap="square" rtlCol="0" anchor="t">
            <a:normAutofit fontScale="25000" lnSpcReduction="20000"/>
          </a:bodyPr>
          <a:lstStyle/>
          <a:p>
            <a:pPr algn="l"/>
            <a:r>
              <a:rPr lang="en-US" altLang="zh-HK" sz="4400" dirty="0">
                <a:solidFill>
                  <a:schemeClr val="bg1"/>
                </a:solidFill>
              </a:rPr>
              <a:t>About the Recipe</a:t>
            </a:r>
            <a:endParaRPr lang="zh-HK" altLang="en-US" sz="4400" dirty="0" err="1">
              <a:solidFill>
                <a:schemeClr val="bg1"/>
              </a:solidFill>
            </a:endParaRPr>
          </a:p>
        </p:txBody>
      </p:sp>
      <p:sp>
        <p:nvSpPr>
          <p:cNvPr id="32" name="文字方塊 31">
            <a:extLst>
              <a:ext uri="{FF2B5EF4-FFF2-40B4-BE49-F238E27FC236}">
                <a16:creationId xmlns:a16="http://schemas.microsoft.com/office/drawing/2014/main" id="{BF6AFDA1-C06C-426A-8049-7C7C55594782}"/>
              </a:ext>
            </a:extLst>
          </p:cNvPr>
          <p:cNvSpPr txBox="1"/>
          <p:nvPr/>
        </p:nvSpPr>
        <p:spPr>
          <a:xfrm>
            <a:off x="7498637" y="3798420"/>
            <a:ext cx="682272" cy="227387"/>
          </a:xfrm>
          <a:prstGeom prst="rect">
            <a:avLst/>
          </a:prstGeom>
        </p:spPr>
        <p:txBody>
          <a:bodyPr wrap="square" rtlCol="0" anchor="t">
            <a:normAutofit fontScale="47500" lnSpcReduction="20000"/>
          </a:bodyPr>
          <a:lstStyle/>
          <a:p>
            <a:pPr algn="l"/>
            <a:r>
              <a:rPr lang="en-US" altLang="zh-HK" sz="2400" dirty="0">
                <a:solidFill>
                  <a:schemeClr val="bg1"/>
                </a:solidFill>
              </a:rPr>
              <a:t>Content</a:t>
            </a:r>
            <a:endParaRPr lang="zh-HK" altLang="en-US" sz="4400" dirty="0" err="1">
              <a:solidFill>
                <a:schemeClr val="bg1"/>
              </a:solidFill>
            </a:endParaRPr>
          </a:p>
        </p:txBody>
      </p:sp>
      <p:sp>
        <p:nvSpPr>
          <p:cNvPr id="33" name="文字方塊 32">
            <a:extLst>
              <a:ext uri="{FF2B5EF4-FFF2-40B4-BE49-F238E27FC236}">
                <a16:creationId xmlns:a16="http://schemas.microsoft.com/office/drawing/2014/main" id="{C42A87D2-8FB6-496F-B0F3-38149D4F41F2}"/>
              </a:ext>
            </a:extLst>
          </p:cNvPr>
          <p:cNvSpPr txBox="1"/>
          <p:nvPr/>
        </p:nvSpPr>
        <p:spPr>
          <a:xfrm>
            <a:off x="7316312" y="4431640"/>
            <a:ext cx="1028090" cy="306909"/>
          </a:xfrm>
          <a:prstGeom prst="rect">
            <a:avLst/>
          </a:prstGeom>
        </p:spPr>
        <p:txBody>
          <a:bodyPr wrap="square" rtlCol="0" anchor="t">
            <a:normAutofit fontScale="32500" lnSpcReduction="20000"/>
          </a:bodyPr>
          <a:lstStyle/>
          <a:p>
            <a:pPr algn="l"/>
            <a:r>
              <a:rPr lang="en-US" altLang="zh-HK" sz="4400" dirty="0">
                <a:solidFill>
                  <a:schemeClr val="bg1"/>
                </a:solidFill>
              </a:rPr>
              <a:t>Cook Button</a:t>
            </a:r>
            <a:endParaRPr lang="zh-HK" altLang="en-US" sz="4400" dirty="0" err="1">
              <a:solidFill>
                <a:schemeClr val="bg1"/>
              </a:solidFill>
            </a:endParaRPr>
          </a:p>
        </p:txBody>
      </p:sp>
    </p:spTree>
    <p:extLst>
      <p:ext uri="{BB962C8B-B14F-4D97-AF65-F5344CB8AC3E}">
        <p14:creationId xmlns:p14="http://schemas.microsoft.com/office/powerpoint/2010/main" val="17630600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4.1 </a:t>
            </a:r>
            <a:r>
              <a:rPr lang="en-US" altLang="zh-HK" dirty="0" err="1"/>
              <a:t>Penpot</a:t>
            </a:r>
            <a:r>
              <a:rPr lang="en-US" altLang="zh-HK" dirty="0"/>
              <a:t> Code Mode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r>
              <a:rPr lang="en-US" dirty="0"/>
              <a:t>With the </a:t>
            </a:r>
            <a:r>
              <a:rPr lang="en-US" dirty="0" err="1"/>
              <a:t>penpot</a:t>
            </a:r>
            <a:r>
              <a:rPr lang="en-US" dirty="0"/>
              <a:t> code mode, you can inspect your designs to get specifications such as object properties, measurements and distances. You can also get code snippets for styles (currently CSS only but more coming) and SVG markup.</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6</a:t>
            </a:fld>
            <a:endParaRPr lang="en-US" dirty="0"/>
          </a:p>
        </p:txBody>
      </p:sp>
      <p:pic>
        <p:nvPicPr>
          <p:cNvPr id="7" name="V20">
            <a:hlinkClick r:id="" action="ppaction://media"/>
            <a:extLst>
              <a:ext uri="{FF2B5EF4-FFF2-40B4-BE49-F238E27FC236}">
                <a16:creationId xmlns:a16="http://schemas.microsoft.com/office/drawing/2014/main" id="{2B1C3229-F1CB-4E2D-8610-E1E996ABB6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96730" y="1699306"/>
            <a:ext cx="4600475" cy="2520677"/>
          </a:xfrm>
          <a:prstGeom prst="rect">
            <a:avLst/>
          </a:prstGeom>
        </p:spPr>
      </p:pic>
    </p:spTree>
    <p:extLst>
      <p:ext uri="{BB962C8B-B14F-4D97-AF65-F5344CB8AC3E}">
        <p14:creationId xmlns:p14="http://schemas.microsoft.com/office/powerpoint/2010/main" val="987904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A71121D9-F365-43C2-B9D9-595258E4C81A}"/>
              </a:ext>
            </a:extLst>
          </p:cNvPr>
          <p:cNvPicPr>
            <a:picLocks noGrp="1" noChangeAspect="1"/>
          </p:cNvPicPr>
          <p:nvPr>
            <p:ph type="pic" sz="quarter" idx="14"/>
          </p:nvPr>
        </p:nvPicPr>
        <p:blipFill>
          <a:blip r:embed="rId2"/>
          <a:srcRect t="7134" b="7134"/>
          <a:stretch>
            <a:fillRect/>
          </a:stretch>
        </p:blipFill>
        <p:spPr>
          <a:xfrm>
            <a:off x="4105790" y="1484234"/>
            <a:ext cx="4576264" cy="3162724"/>
          </a:xfrm>
        </p:spPr>
      </p:pic>
      <p:sp>
        <p:nvSpPr>
          <p:cNvPr id="3" name="標題 2">
            <a:extLst>
              <a:ext uri="{FF2B5EF4-FFF2-40B4-BE49-F238E27FC236}">
                <a16:creationId xmlns:a16="http://schemas.microsoft.com/office/drawing/2014/main" id="{FDB32179-3CD1-440A-8A2E-262221756FB8}"/>
              </a:ext>
            </a:extLst>
          </p:cNvPr>
          <p:cNvSpPr>
            <a:spLocks noGrp="1"/>
          </p:cNvSpPr>
          <p:nvPr>
            <p:ph type="title"/>
          </p:nvPr>
        </p:nvSpPr>
        <p:spPr/>
        <p:txBody>
          <a:bodyPr/>
          <a:lstStyle/>
          <a:p>
            <a:r>
              <a:rPr lang="en-US" altLang="zh-HK" dirty="0"/>
              <a:t>4.4 Case Practice (I) </a:t>
            </a:r>
            <a:endParaRPr lang="zh-HK" altLang="en-US" dirty="0"/>
          </a:p>
        </p:txBody>
      </p:sp>
      <p:sp>
        <p:nvSpPr>
          <p:cNvPr id="4" name="文字版面配置區 3">
            <a:extLst>
              <a:ext uri="{FF2B5EF4-FFF2-40B4-BE49-F238E27FC236}">
                <a16:creationId xmlns:a16="http://schemas.microsoft.com/office/drawing/2014/main" id="{4BF2D4D6-3E57-491A-BDE8-FE8445C2885C}"/>
              </a:ext>
            </a:extLst>
          </p:cNvPr>
          <p:cNvSpPr>
            <a:spLocks noGrp="1"/>
          </p:cNvSpPr>
          <p:nvPr>
            <p:ph type="body" sz="quarter" idx="15"/>
          </p:nvPr>
        </p:nvSpPr>
        <p:spPr/>
        <p:txBody>
          <a:bodyPr/>
          <a:lstStyle/>
          <a:p>
            <a:r>
              <a:rPr lang="en-US" altLang="zh-HK"/>
              <a:t>Step36: </a:t>
            </a:r>
            <a:r>
              <a:rPr lang="en-US" altLang="zh-HK" dirty="0"/>
              <a:t>Now after we did all the steps, we will get the basic UX wireframe, that make us understand how the app flow is going.</a:t>
            </a:r>
          </a:p>
          <a:p>
            <a:r>
              <a:rPr lang="en-US" altLang="zh-HK" dirty="0"/>
              <a:t>Then we can start with the design of the UI.</a:t>
            </a:r>
          </a:p>
          <a:p>
            <a:endParaRPr lang="zh-HK" altLang="en-US" dirty="0"/>
          </a:p>
        </p:txBody>
      </p:sp>
      <p:sp>
        <p:nvSpPr>
          <p:cNvPr id="5" name="投影片編號版面配置區 4">
            <a:extLst>
              <a:ext uri="{FF2B5EF4-FFF2-40B4-BE49-F238E27FC236}">
                <a16:creationId xmlns:a16="http://schemas.microsoft.com/office/drawing/2014/main" id="{3972120E-3609-4618-99D7-12DECB440BDB}"/>
              </a:ext>
            </a:extLst>
          </p:cNvPr>
          <p:cNvSpPr>
            <a:spLocks noGrp="1"/>
          </p:cNvSpPr>
          <p:nvPr>
            <p:ph type="sldNum" sz="quarter" idx="18"/>
          </p:nvPr>
        </p:nvSpPr>
        <p:spPr/>
        <p:txBody>
          <a:bodyPr/>
          <a:lstStyle/>
          <a:p>
            <a:fld id="{48F63A3B-78C7-47BE-AE5E-E10140E04643}" type="slidenum">
              <a:rPr lang="en-US" smtClean="0"/>
              <a:pPr/>
              <a:t>60</a:t>
            </a:fld>
            <a:endParaRPr lang="en-US" dirty="0"/>
          </a:p>
        </p:txBody>
      </p:sp>
      <p:cxnSp>
        <p:nvCxnSpPr>
          <p:cNvPr id="6" name="直線單箭頭接點 5">
            <a:extLst>
              <a:ext uri="{FF2B5EF4-FFF2-40B4-BE49-F238E27FC236}">
                <a16:creationId xmlns:a16="http://schemas.microsoft.com/office/drawing/2014/main" id="{DE0E8CAC-E408-4829-ADBE-1875BB778B94}"/>
              </a:ext>
            </a:extLst>
          </p:cNvPr>
          <p:cNvCxnSpPr/>
          <p:nvPr/>
        </p:nvCxnSpPr>
        <p:spPr>
          <a:xfrm>
            <a:off x="4692233" y="1265606"/>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FB9474F0-C6F7-42BA-AA88-AE9B45B36EDF}"/>
              </a:ext>
            </a:extLst>
          </p:cNvPr>
          <p:cNvCxnSpPr/>
          <p:nvPr/>
        </p:nvCxnSpPr>
        <p:spPr>
          <a:xfrm>
            <a:off x="5610324"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6B1DD12C-CD1F-49FA-B133-2677C1E7F436}"/>
              </a:ext>
            </a:extLst>
          </p:cNvPr>
          <p:cNvCxnSpPr/>
          <p:nvPr/>
        </p:nvCxnSpPr>
        <p:spPr>
          <a:xfrm>
            <a:off x="6457950"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648AF2A6-BF8A-48F3-A8F8-67D109E20FE7}"/>
              </a:ext>
            </a:extLst>
          </p:cNvPr>
          <p:cNvCxnSpPr/>
          <p:nvPr/>
        </p:nvCxnSpPr>
        <p:spPr>
          <a:xfrm>
            <a:off x="7303269"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FC64017A-8660-464F-8F3F-16CCA4C8F40D}"/>
              </a:ext>
            </a:extLst>
          </p:cNvPr>
          <p:cNvCxnSpPr/>
          <p:nvPr/>
        </p:nvCxnSpPr>
        <p:spPr>
          <a:xfrm>
            <a:off x="8068960" y="1269297"/>
            <a:ext cx="0" cy="3986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728E4243-F3EB-4043-93F7-17776D691B52}"/>
              </a:ext>
            </a:extLst>
          </p:cNvPr>
          <p:cNvCxnSpPr>
            <a:cxnSpLocks/>
          </p:cNvCxnSpPr>
          <p:nvPr/>
        </p:nvCxnSpPr>
        <p:spPr>
          <a:xfrm flipV="1">
            <a:off x="4759402" y="4408976"/>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A1A48495-47C7-4E15-BCCF-945D752250AC}"/>
              </a:ext>
            </a:extLst>
          </p:cNvPr>
          <p:cNvCxnSpPr>
            <a:cxnSpLocks/>
          </p:cNvCxnSpPr>
          <p:nvPr/>
        </p:nvCxnSpPr>
        <p:spPr>
          <a:xfrm flipV="1">
            <a:off x="5610324" y="4408976"/>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7B37E5E9-67CB-4D12-8C3C-6B5C7F6ECB4A}"/>
              </a:ext>
            </a:extLst>
          </p:cNvPr>
          <p:cNvCxnSpPr>
            <a:cxnSpLocks/>
          </p:cNvCxnSpPr>
          <p:nvPr/>
        </p:nvCxnSpPr>
        <p:spPr>
          <a:xfrm flipV="1">
            <a:off x="6457950" y="4408975"/>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BF1F11CE-3273-4376-A0BC-EFB15A77F691}"/>
              </a:ext>
            </a:extLst>
          </p:cNvPr>
          <p:cNvSpPr txBox="1"/>
          <p:nvPr/>
        </p:nvSpPr>
        <p:spPr>
          <a:xfrm>
            <a:off x="4235035" y="1003642"/>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Landing Page</a:t>
            </a:r>
            <a:endParaRPr lang="zh-HK" altLang="en-US" sz="4400" dirty="0" err="1">
              <a:solidFill>
                <a:schemeClr val="bg1"/>
              </a:solidFill>
            </a:endParaRPr>
          </a:p>
        </p:txBody>
      </p:sp>
      <p:sp>
        <p:nvSpPr>
          <p:cNvPr id="16" name="文字方塊 15">
            <a:extLst>
              <a:ext uri="{FF2B5EF4-FFF2-40B4-BE49-F238E27FC236}">
                <a16:creationId xmlns:a16="http://schemas.microsoft.com/office/drawing/2014/main" id="{58BB4F25-A780-4844-B629-07281038B2C8}"/>
              </a:ext>
            </a:extLst>
          </p:cNvPr>
          <p:cNvSpPr txBox="1"/>
          <p:nvPr/>
        </p:nvSpPr>
        <p:spPr>
          <a:xfrm>
            <a:off x="5203219" y="1003642"/>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Home Page</a:t>
            </a:r>
            <a:endParaRPr lang="zh-HK" altLang="en-US" sz="4400" dirty="0" err="1">
              <a:solidFill>
                <a:schemeClr val="bg1"/>
              </a:solidFill>
            </a:endParaRPr>
          </a:p>
        </p:txBody>
      </p:sp>
      <p:sp>
        <p:nvSpPr>
          <p:cNvPr id="17" name="文字方塊 16">
            <a:extLst>
              <a:ext uri="{FF2B5EF4-FFF2-40B4-BE49-F238E27FC236}">
                <a16:creationId xmlns:a16="http://schemas.microsoft.com/office/drawing/2014/main" id="{7CA5B094-62C2-4A8B-90D5-177C2F071723}"/>
              </a:ext>
            </a:extLst>
          </p:cNvPr>
          <p:cNvSpPr txBox="1"/>
          <p:nvPr/>
        </p:nvSpPr>
        <p:spPr>
          <a:xfrm>
            <a:off x="6000751" y="1003642"/>
            <a:ext cx="1017031" cy="222257"/>
          </a:xfrm>
          <a:prstGeom prst="rect">
            <a:avLst/>
          </a:prstGeom>
        </p:spPr>
        <p:txBody>
          <a:bodyPr wrap="square" rtlCol="0" anchor="t">
            <a:normAutofit fontScale="25000" lnSpcReduction="20000"/>
          </a:bodyPr>
          <a:lstStyle/>
          <a:p>
            <a:pPr algn="l"/>
            <a:r>
              <a:rPr lang="en-US" altLang="zh-HK" sz="4400" dirty="0">
                <a:solidFill>
                  <a:schemeClr val="bg1"/>
                </a:solidFill>
              </a:rPr>
              <a:t>Category Page</a:t>
            </a:r>
            <a:endParaRPr lang="zh-HK" altLang="en-US" sz="4400" dirty="0" err="1">
              <a:solidFill>
                <a:schemeClr val="bg1"/>
              </a:solidFill>
            </a:endParaRPr>
          </a:p>
        </p:txBody>
      </p:sp>
      <p:sp>
        <p:nvSpPr>
          <p:cNvPr id="18" name="文字方塊 17">
            <a:extLst>
              <a:ext uri="{FF2B5EF4-FFF2-40B4-BE49-F238E27FC236}">
                <a16:creationId xmlns:a16="http://schemas.microsoft.com/office/drawing/2014/main" id="{966898C9-DC5E-403A-A388-28D686920BE6}"/>
              </a:ext>
            </a:extLst>
          </p:cNvPr>
          <p:cNvSpPr txBox="1"/>
          <p:nvPr/>
        </p:nvSpPr>
        <p:spPr>
          <a:xfrm>
            <a:off x="6842906" y="1003642"/>
            <a:ext cx="1017031" cy="222257"/>
          </a:xfrm>
          <a:prstGeom prst="rect">
            <a:avLst/>
          </a:prstGeom>
        </p:spPr>
        <p:txBody>
          <a:bodyPr wrap="square" rtlCol="0" anchor="t">
            <a:normAutofit fontScale="25000" lnSpcReduction="20000"/>
          </a:bodyPr>
          <a:lstStyle/>
          <a:p>
            <a:pPr algn="l"/>
            <a:r>
              <a:rPr lang="en-US" altLang="zh-HK" sz="4400" dirty="0">
                <a:solidFill>
                  <a:schemeClr val="bg1"/>
                </a:solidFill>
              </a:rPr>
              <a:t>Selection Page</a:t>
            </a:r>
            <a:endParaRPr lang="zh-HK" altLang="en-US" sz="4400" dirty="0" err="1">
              <a:solidFill>
                <a:schemeClr val="bg1"/>
              </a:solidFill>
            </a:endParaRPr>
          </a:p>
        </p:txBody>
      </p:sp>
      <p:sp>
        <p:nvSpPr>
          <p:cNvPr id="19" name="文字方塊 18">
            <a:extLst>
              <a:ext uri="{FF2B5EF4-FFF2-40B4-BE49-F238E27FC236}">
                <a16:creationId xmlns:a16="http://schemas.microsoft.com/office/drawing/2014/main" id="{A7033D94-7648-4847-86F6-14C921953C87}"/>
              </a:ext>
            </a:extLst>
          </p:cNvPr>
          <p:cNvSpPr txBox="1"/>
          <p:nvPr/>
        </p:nvSpPr>
        <p:spPr>
          <a:xfrm>
            <a:off x="7743073" y="1000898"/>
            <a:ext cx="1017031" cy="222257"/>
          </a:xfrm>
          <a:prstGeom prst="rect">
            <a:avLst/>
          </a:prstGeom>
        </p:spPr>
        <p:txBody>
          <a:bodyPr wrap="square" rtlCol="0" anchor="t">
            <a:normAutofit fontScale="25000" lnSpcReduction="20000"/>
          </a:bodyPr>
          <a:lstStyle/>
          <a:p>
            <a:pPr algn="l"/>
            <a:r>
              <a:rPr lang="en-US" altLang="zh-HK" sz="4400" dirty="0">
                <a:solidFill>
                  <a:schemeClr val="bg1"/>
                </a:solidFill>
              </a:rPr>
              <a:t>Recipe-List</a:t>
            </a:r>
            <a:endParaRPr lang="zh-HK" altLang="en-US" sz="4400" dirty="0" err="1">
              <a:solidFill>
                <a:schemeClr val="bg1"/>
              </a:solidFill>
            </a:endParaRPr>
          </a:p>
        </p:txBody>
      </p:sp>
      <p:sp>
        <p:nvSpPr>
          <p:cNvPr id="20" name="文字方塊 19">
            <a:extLst>
              <a:ext uri="{FF2B5EF4-FFF2-40B4-BE49-F238E27FC236}">
                <a16:creationId xmlns:a16="http://schemas.microsoft.com/office/drawing/2014/main" id="{A3B0CECD-76D9-4C8C-893A-FCF48713161B}"/>
              </a:ext>
            </a:extLst>
          </p:cNvPr>
          <p:cNvSpPr txBox="1"/>
          <p:nvPr/>
        </p:nvSpPr>
        <p:spPr>
          <a:xfrm>
            <a:off x="4314840" y="4782353"/>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Login Page</a:t>
            </a:r>
            <a:endParaRPr lang="zh-HK" altLang="en-US" sz="4400" dirty="0" err="1">
              <a:solidFill>
                <a:schemeClr val="bg1"/>
              </a:solidFill>
            </a:endParaRPr>
          </a:p>
        </p:txBody>
      </p:sp>
      <p:sp>
        <p:nvSpPr>
          <p:cNvPr id="21" name="文字方塊 20">
            <a:extLst>
              <a:ext uri="{FF2B5EF4-FFF2-40B4-BE49-F238E27FC236}">
                <a16:creationId xmlns:a16="http://schemas.microsoft.com/office/drawing/2014/main" id="{B3A4FF3A-5B1E-4073-82A7-433957115FC0}"/>
              </a:ext>
            </a:extLst>
          </p:cNvPr>
          <p:cNvSpPr txBox="1"/>
          <p:nvPr/>
        </p:nvSpPr>
        <p:spPr>
          <a:xfrm>
            <a:off x="5162465" y="4767263"/>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Sign up Page</a:t>
            </a:r>
            <a:endParaRPr lang="zh-HK" altLang="en-US" sz="4400" dirty="0" err="1">
              <a:solidFill>
                <a:schemeClr val="bg1"/>
              </a:solidFill>
            </a:endParaRPr>
          </a:p>
        </p:txBody>
      </p:sp>
      <p:sp>
        <p:nvSpPr>
          <p:cNvPr id="22" name="文字方塊 21">
            <a:extLst>
              <a:ext uri="{FF2B5EF4-FFF2-40B4-BE49-F238E27FC236}">
                <a16:creationId xmlns:a16="http://schemas.microsoft.com/office/drawing/2014/main" id="{7E6D85EC-0037-4BB8-8AE0-73937C862F21}"/>
              </a:ext>
            </a:extLst>
          </p:cNvPr>
          <p:cNvSpPr txBox="1"/>
          <p:nvPr/>
        </p:nvSpPr>
        <p:spPr>
          <a:xfrm>
            <a:off x="6022725" y="4766154"/>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Profile Page</a:t>
            </a:r>
            <a:endParaRPr lang="zh-HK" altLang="en-US" sz="4400" dirty="0" err="1">
              <a:solidFill>
                <a:schemeClr val="bg1"/>
              </a:solidFill>
            </a:endParaRPr>
          </a:p>
        </p:txBody>
      </p:sp>
      <p:cxnSp>
        <p:nvCxnSpPr>
          <p:cNvPr id="23" name="直線單箭頭接點 22">
            <a:extLst>
              <a:ext uri="{FF2B5EF4-FFF2-40B4-BE49-F238E27FC236}">
                <a16:creationId xmlns:a16="http://schemas.microsoft.com/office/drawing/2014/main" id="{A0C30575-890D-46FC-A763-9F2E30B123E9}"/>
              </a:ext>
            </a:extLst>
          </p:cNvPr>
          <p:cNvCxnSpPr>
            <a:cxnSpLocks/>
          </p:cNvCxnSpPr>
          <p:nvPr/>
        </p:nvCxnSpPr>
        <p:spPr>
          <a:xfrm flipV="1">
            <a:off x="7296237" y="4411030"/>
            <a:ext cx="0" cy="39339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BF862058-0F8D-4F72-913B-E0A75FDD8090}"/>
              </a:ext>
            </a:extLst>
          </p:cNvPr>
          <p:cNvSpPr txBox="1"/>
          <p:nvPr/>
        </p:nvSpPr>
        <p:spPr>
          <a:xfrm>
            <a:off x="6861012" y="4768209"/>
            <a:ext cx="914396" cy="222257"/>
          </a:xfrm>
          <a:prstGeom prst="rect">
            <a:avLst/>
          </a:prstGeom>
        </p:spPr>
        <p:txBody>
          <a:bodyPr wrap="square" rtlCol="0" anchor="t">
            <a:normAutofit fontScale="25000" lnSpcReduction="20000"/>
          </a:bodyPr>
          <a:lstStyle/>
          <a:p>
            <a:pPr algn="l"/>
            <a:r>
              <a:rPr lang="en-US" altLang="zh-HK" sz="4400" dirty="0">
                <a:solidFill>
                  <a:schemeClr val="bg1"/>
                </a:solidFill>
              </a:rPr>
              <a:t>Recipe Page</a:t>
            </a:r>
            <a:endParaRPr lang="zh-HK" altLang="en-US" sz="4400" dirty="0" err="1">
              <a:solidFill>
                <a:schemeClr val="bg1"/>
              </a:solidFill>
            </a:endParaRPr>
          </a:p>
        </p:txBody>
      </p:sp>
    </p:spTree>
    <p:extLst>
      <p:ext uri="{BB962C8B-B14F-4D97-AF65-F5344CB8AC3E}">
        <p14:creationId xmlns:p14="http://schemas.microsoft.com/office/powerpoint/2010/main" val="14159242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4.1 </a:t>
            </a:r>
            <a:r>
              <a:rPr lang="en-US" altLang="zh-HK" dirty="0" err="1"/>
              <a:t>Penpot</a:t>
            </a:r>
            <a:r>
              <a:rPr lang="en-US" altLang="zh-HK" dirty="0"/>
              <a:t> Code Mode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b="1" dirty="0"/>
              <a:t>Inspect Designs</a:t>
            </a:r>
            <a:endParaRPr lang="en-US" dirty="0"/>
          </a:p>
          <a:p>
            <a:r>
              <a:rPr lang="en-US" dirty="0"/>
              <a:t>On the left sidebar you can see the layers tree. Select a layer to inspect it.</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7</a:t>
            </a:fld>
            <a:endParaRPr lang="en-US" dirty="0"/>
          </a:p>
        </p:txBody>
      </p:sp>
      <p:pic>
        <p:nvPicPr>
          <p:cNvPr id="12" name="圖片 11">
            <a:extLst>
              <a:ext uri="{FF2B5EF4-FFF2-40B4-BE49-F238E27FC236}">
                <a16:creationId xmlns:a16="http://schemas.microsoft.com/office/drawing/2014/main" id="{4E65483D-2DAB-4814-AEF9-D3F1666357B6}"/>
              </a:ext>
            </a:extLst>
          </p:cNvPr>
          <p:cNvPicPr>
            <a:picLocks noChangeAspect="1"/>
          </p:cNvPicPr>
          <p:nvPr/>
        </p:nvPicPr>
        <p:blipFill>
          <a:blip r:embed="rId2"/>
          <a:stretch>
            <a:fillRect/>
          </a:stretch>
        </p:blipFill>
        <p:spPr>
          <a:xfrm>
            <a:off x="4448485" y="1536056"/>
            <a:ext cx="4066865" cy="3231207"/>
          </a:xfrm>
          <a:prstGeom prst="rect">
            <a:avLst/>
          </a:prstGeom>
        </p:spPr>
      </p:pic>
      <p:sp>
        <p:nvSpPr>
          <p:cNvPr id="13" name="橢圓 12">
            <a:extLst>
              <a:ext uri="{FF2B5EF4-FFF2-40B4-BE49-F238E27FC236}">
                <a16:creationId xmlns:a16="http://schemas.microsoft.com/office/drawing/2014/main" id="{3C2C2980-2916-44D8-A418-0EBB4AFBEE3B}"/>
              </a:ext>
            </a:extLst>
          </p:cNvPr>
          <p:cNvSpPr/>
          <p:nvPr/>
        </p:nvSpPr>
        <p:spPr>
          <a:xfrm>
            <a:off x="6030610" y="1536056"/>
            <a:ext cx="2812809" cy="3115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0955339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4.1 </a:t>
            </a:r>
            <a:r>
              <a:rPr lang="en-US" altLang="zh-HK" dirty="0" err="1"/>
              <a:t>Penpot</a:t>
            </a:r>
            <a:r>
              <a:rPr lang="en-US" altLang="zh-HK" dirty="0"/>
              <a:t> Code Mode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pPr marL="0" indent="0">
              <a:buNone/>
            </a:pPr>
            <a:r>
              <a:rPr lang="en-US" b="1" dirty="0"/>
              <a:t>Inspect Designs</a:t>
            </a:r>
            <a:endParaRPr lang="en-US" dirty="0"/>
          </a:p>
          <a:p>
            <a:r>
              <a:rPr lang="en-US" dirty="0"/>
              <a:t>At the right sidebar: you can switch between Info and Code tabs to get design specifications or code.</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8</a:t>
            </a:fld>
            <a:endParaRPr lang="en-US" dirty="0"/>
          </a:p>
        </p:txBody>
      </p:sp>
      <p:pic>
        <p:nvPicPr>
          <p:cNvPr id="6" name="圖片 5">
            <a:extLst>
              <a:ext uri="{FF2B5EF4-FFF2-40B4-BE49-F238E27FC236}">
                <a16:creationId xmlns:a16="http://schemas.microsoft.com/office/drawing/2014/main" id="{B6A4375A-8108-4ED7-9F40-536FF7F638C3}"/>
              </a:ext>
            </a:extLst>
          </p:cNvPr>
          <p:cNvPicPr>
            <a:picLocks noChangeAspect="1"/>
          </p:cNvPicPr>
          <p:nvPr/>
        </p:nvPicPr>
        <p:blipFill>
          <a:blip r:embed="rId2"/>
          <a:stretch>
            <a:fillRect/>
          </a:stretch>
        </p:blipFill>
        <p:spPr>
          <a:xfrm>
            <a:off x="4331963" y="1509198"/>
            <a:ext cx="3817066" cy="3394987"/>
          </a:xfrm>
          <a:prstGeom prst="rect">
            <a:avLst/>
          </a:prstGeom>
        </p:spPr>
      </p:pic>
      <p:sp>
        <p:nvSpPr>
          <p:cNvPr id="7" name="橢圓 6">
            <a:extLst>
              <a:ext uri="{FF2B5EF4-FFF2-40B4-BE49-F238E27FC236}">
                <a16:creationId xmlns:a16="http://schemas.microsoft.com/office/drawing/2014/main" id="{CD5F97F8-52AE-4B1C-9E81-C06E75A5CE71}"/>
              </a:ext>
            </a:extLst>
          </p:cNvPr>
          <p:cNvSpPr/>
          <p:nvPr/>
        </p:nvSpPr>
        <p:spPr>
          <a:xfrm>
            <a:off x="7261412" y="1509198"/>
            <a:ext cx="1097913" cy="2572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5417023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4.1 </a:t>
            </a:r>
            <a:r>
              <a:rPr lang="en-US" altLang="zh-HK" dirty="0" err="1"/>
              <a:t>Penpot</a:t>
            </a:r>
            <a:r>
              <a:rPr lang="en-US" altLang="zh-HK" dirty="0"/>
              <a:t> Code Mode </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normAutofit/>
          </a:bodyPr>
          <a:lstStyle/>
          <a:p>
            <a:r>
              <a:rPr lang="en-US" b="1" dirty="0"/>
              <a:t>Distances and measurements</a:t>
            </a:r>
          </a:p>
          <a:p>
            <a:r>
              <a:rPr lang="en-US" dirty="0"/>
              <a:t>You can easily get measurements and distances between an object and other objects and artboard edges.</a:t>
            </a:r>
          </a:p>
          <a:p>
            <a:endParaRPr lang="en-US" dirty="0"/>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9</a:t>
            </a:fld>
            <a:endParaRPr lang="en-US" dirty="0"/>
          </a:p>
        </p:txBody>
      </p:sp>
      <p:pic>
        <p:nvPicPr>
          <p:cNvPr id="7" name="圖片 6">
            <a:extLst>
              <a:ext uri="{FF2B5EF4-FFF2-40B4-BE49-F238E27FC236}">
                <a16:creationId xmlns:a16="http://schemas.microsoft.com/office/drawing/2014/main" id="{EA481F6E-195F-4FC9-8465-6623B633682E}"/>
              </a:ext>
            </a:extLst>
          </p:cNvPr>
          <p:cNvPicPr>
            <a:picLocks noChangeAspect="1"/>
          </p:cNvPicPr>
          <p:nvPr/>
        </p:nvPicPr>
        <p:blipFill>
          <a:blip r:embed="rId2"/>
          <a:stretch>
            <a:fillRect/>
          </a:stretch>
        </p:blipFill>
        <p:spPr>
          <a:xfrm>
            <a:off x="4841193" y="1579676"/>
            <a:ext cx="2954398" cy="3245445"/>
          </a:xfrm>
          <a:prstGeom prst="rect">
            <a:avLst/>
          </a:prstGeom>
        </p:spPr>
      </p:pic>
    </p:spTree>
    <p:extLst>
      <p:ext uri="{BB962C8B-B14F-4D97-AF65-F5344CB8AC3E}">
        <p14:creationId xmlns:p14="http://schemas.microsoft.com/office/powerpoint/2010/main" val="13597745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Krystal Institute Template">
  <a:themeElements>
    <a:clrScheme name="A L0">
      <a:dk1>
        <a:srgbClr val="FFFFFF"/>
      </a:dk1>
      <a:lt1>
        <a:srgbClr val="000000"/>
      </a:lt1>
      <a:dk2>
        <a:srgbClr val="FFFFFF"/>
      </a:dk2>
      <a:lt2>
        <a:srgbClr val="FFF594"/>
      </a:lt2>
      <a:accent1>
        <a:srgbClr val="FFFFFF"/>
      </a:accent1>
      <a:accent2>
        <a:srgbClr val="D8D8D8"/>
      </a:accent2>
      <a:accent3>
        <a:srgbClr val="BABABA"/>
      </a:accent3>
      <a:accent4>
        <a:srgbClr val="696969"/>
      </a:accent4>
      <a:accent5>
        <a:srgbClr val="464646"/>
      </a:accent5>
      <a:accent6>
        <a:srgbClr val="000000"/>
      </a:accent6>
      <a:hlink>
        <a:srgbClr val="663300"/>
      </a:hlink>
      <a:folHlink>
        <a:srgbClr val="8C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49F22564-BE41-6949-9A68-6F500B322A77}" vid="{46CDEBC4-3296-E848-B3CF-69F7195ACB58}"/>
    </a:ext>
  </a:extLst>
</a:theme>
</file>

<file path=ppt/theme/theme2.xml><?xml version="1.0" encoding="utf-8"?>
<a:theme xmlns:a="http://schemas.openxmlformats.org/drawingml/2006/main" name="Blue Globe Contents">
  <a:themeElements>
    <a:clrScheme name="A L0">
      <a:dk1>
        <a:srgbClr val="FFFFFF"/>
      </a:dk1>
      <a:lt1>
        <a:srgbClr val="000000"/>
      </a:lt1>
      <a:dk2>
        <a:srgbClr val="FFFFFF"/>
      </a:dk2>
      <a:lt2>
        <a:srgbClr val="FFF594"/>
      </a:lt2>
      <a:accent1>
        <a:srgbClr val="FFFFFF"/>
      </a:accent1>
      <a:accent2>
        <a:srgbClr val="D8D8D8"/>
      </a:accent2>
      <a:accent3>
        <a:srgbClr val="BABABA"/>
      </a:accent3>
      <a:accent4>
        <a:srgbClr val="696969"/>
      </a:accent4>
      <a:accent5>
        <a:srgbClr val="464646"/>
      </a:accent5>
      <a:accent6>
        <a:srgbClr val="000000"/>
      </a:accent6>
      <a:hlink>
        <a:srgbClr val="663300"/>
      </a:hlink>
      <a:folHlink>
        <a:srgbClr val="8C8C8C"/>
      </a:folHlink>
    </a:clrScheme>
    <a:fontScheme name="Custom 3">
      <a:majorFont>
        <a:latin typeface="Lato Medium"/>
        <a:ea typeface=""/>
        <a:cs typeface=""/>
      </a:majorFont>
      <a:minorFont>
        <a:latin typeface="Daytona Pro Condensed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chor="t">
        <a:normAutofit/>
      </a:bodyPr>
      <a:lstStyle>
        <a:defPPr algn="l">
          <a:defRPr sz="4400" dirty="0" err="1" smtClean="0">
            <a:solidFill>
              <a:schemeClr val="bg1"/>
            </a:solidFill>
          </a:defRPr>
        </a:defPPr>
      </a:lstStyle>
    </a:txDef>
  </a:objectDefaults>
  <a:extraClrSchemeLst/>
  <a:extLst>
    <a:ext uri="{05A4C25C-085E-4340-85A3-A5531E510DB2}">
      <thm15:themeFamily xmlns:thm15="http://schemas.microsoft.com/office/thememl/2012/main" name="Presentation10" id="{49F22564-BE41-6949-9A68-6F500B322A77}" vid="{772830A8-9A69-9041-899C-69FDF0EA8B8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slidestem</Template>
  <TotalTime>9425</TotalTime>
  <Words>2878</Words>
  <Application>Microsoft Office PowerPoint</Application>
  <PresentationFormat>如螢幕大小 (16:9)</PresentationFormat>
  <Paragraphs>272</Paragraphs>
  <Slides>60</Slides>
  <Notes>3</Notes>
  <HiddenSlides>0</HiddenSlides>
  <MMClips>6</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60</vt:i4>
      </vt:variant>
    </vt:vector>
  </HeadingPairs>
  <TitlesOfParts>
    <vt:vector size="71" baseType="lpstr">
      <vt:lpstr>Calibri</vt:lpstr>
      <vt:lpstr>Daytona Condensed Light</vt:lpstr>
      <vt:lpstr>Courier New</vt:lpstr>
      <vt:lpstr>Daytona Pro Condensed Light</vt:lpstr>
      <vt:lpstr>Wingdings</vt:lpstr>
      <vt:lpstr>Arial</vt:lpstr>
      <vt:lpstr>Lato</vt:lpstr>
      <vt:lpstr>Lato Medium</vt:lpstr>
      <vt:lpstr>Lato Light</vt:lpstr>
      <vt:lpstr>Krystal Institute Template</vt:lpstr>
      <vt:lpstr>Blue Globe Contents</vt:lpstr>
      <vt:lpstr>PowerPoint 簡報</vt:lpstr>
      <vt:lpstr>Lesson Outline</vt:lpstr>
      <vt:lpstr>Contents</vt:lpstr>
      <vt:lpstr>Penpot Code Mode </vt:lpstr>
      <vt:lpstr>4.1 Penpot Code Mode </vt:lpstr>
      <vt:lpstr>4.1 Penpot Code Mode </vt:lpstr>
      <vt:lpstr>4.1 Penpot Code Mode </vt:lpstr>
      <vt:lpstr>4.1 Penpot Code Mode </vt:lpstr>
      <vt:lpstr>4.1 Penpot Code Mode </vt:lpstr>
      <vt:lpstr>4.1 Penpot Code Mode </vt:lpstr>
      <vt:lpstr>4.1 Penpot Code Mode </vt:lpstr>
      <vt:lpstr>4.1 Penpot Code Mode </vt:lpstr>
      <vt:lpstr>4.1 Penpot Code Mode </vt:lpstr>
      <vt:lpstr>Penpot Comments Mode</vt:lpstr>
      <vt:lpstr>4.2 Penpot Comments Mode</vt:lpstr>
      <vt:lpstr>4.2 Penpot Comments Mode</vt:lpstr>
      <vt:lpstr>4.2 Penpot Comments Mode</vt:lpstr>
      <vt:lpstr>4.2 Penpot Comments Mode</vt:lpstr>
      <vt:lpstr>4.2 Penpot Comments Mode</vt:lpstr>
      <vt:lpstr>4.2 Penpot Comments Mode</vt:lpstr>
      <vt:lpstr>Import And Export Files</vt:lpstr>
      <vt:lpstr>4.3 Import and export files</vt:lpstr>
      <vt:lpstr>4.3 Import and export files</vt:lpstr>
      <vt:lpstr>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lpstr>4.4 Case Practice (I)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Raymond Neoh</dc:creator>
  <cp:lastModifiedBy>Chi Wai Au Yeung</cp:lastModifiedBy>
  <cp:revision>416</cp:revision>
  <dcterms:created xsi:type="dcterms:W3CDTF">2021-03-15T06:05:06Z</dcterms:created>
  <dcterms:modified xsi:type="dcterms:W3CDTF">2022-06-13T17:33:00Z</dcterms:modified>
</cp:coreProperties>
</file>